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F17E9F-63F2-E3B3-7E5B-CE3542574277}" v="18" dt="2023-04-02T14:58:57.527"/>
    <p1510:client id="{49B8070F-351B-74B2-8755-BDDAB6C9CCA3}" v="793" dt="2023-05-25T20:11:47.090"/>
    <p1510:client id="{62070627-33BC-F5F1-ACA0-B2E24CD28EEA}" v="13" dt="2023-05-25T14:07:21.243"/>
    <p1510:client id="{9E68724F-B549-1691-8F9F-ABD1B2FD2FCF}" v="550" dt="2023-04-02T16:14:18.2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ktoria Szymańska" userId="S::wiktoria.szymanska4@teb.edu.pl::df5ba408-abed-48f8-8087-634f22d3e2f2" providerId="AD" clId="Web-{62070627-33BC-F5F1-ACA0-B2E24CD28EEA}"/>
    <pc:docChg chg="modSld">
      <pc:chgData name="Wiktoria Szymańska" userId="S::wiktoria.szymanska4@teb.edu.pl::df5ba408-abed-48f8-8087-634f22d3e2f2" providerId="AD" clId="Web-{62070627-33BC-F5F1-ACA0-B2E24CD28EEA}" dt="2023-05-25T14:07:21.243" v="11" actId="20577"/>
      <pc:docMkLst>
        <pc:docMk/>
      </pc:docMkLst>
      <pc:sldChg chg="modSp">
        <pc:chgData name="Wiktoria Szymańska" userId="S::wiktoria.szymanska4@teb.edu.pl::df5ba408-abed-48f8-8087-634f22d3e2f2" providerId="AD" clId="Web-{62070627-33BC-F5F1-ACA0-B2E24CD28EEA}" dt="2023-05-25T13:28:49.854" v="6" actId="20577"/>
        <pc:sldMkLst>
          <pc:docMk/>
          <pc:sldMk cId="3758033338" sldId="258"/>
        </pc:sldMkLst>
        <pc:spChg chg="mod">
          <ac:chgData name="Wiktoria Szymańska" userId="S::wiktoria.szymanska4@teb.edu.pl::df5ba408-abed-48f8-8087-634f22d3e2f2" providerId="AD" clId="Web-{62070627-33BC-F5F1-ACA0-B2E24CD28EEA}" dt="2023-05-25T13:28:49.854" v="6" actId="20577"/>
          <ac:spMkLst>
            <pc:docMk/>
            <pc:sldMk cId="3758033338" sldId="258"/>
            <ac:spMk id="3" creationId="{2DB61B17-EF7E-0982-9B00-55335991E87C}"/>
          </ac:spMkLst>
        </pc:spChg>
      </pc:sldChg>
      <pc:sldChg chg="modSp">
        <pc:chgData name="Wiktoria Szymańska" userId="S::wiktoria.szymanska4@teb.edu.pl::df5ba408-abed-48f8-8087-634f22d3e2f2" providerId="AD" clId="Web-{62070627-33BC-F5F1-ACA0-B2E24CD28EEA}" dt="2023-05-25T13:28:26.869" v="3" actId="20577"/>
        <pc:sldMkLst>
          <pc:docMk/>
          <pc:sldMk cId="3763195921" sldId="259"/>
        </pc:sldMkLst>
        <pc:spChg chg="mod">
          <ac:chgData name="Wiktoria Szymańska" userId="S::wiktoria.szymanska4@teb.edu.pl::df5ba408-abed-48f8-8087-634f22d3e2f2" providerId="AD" clId="Web-{62070627-33BC-F5F1-ACA0-B2E24CD28EEA}" dt="2023-05-25T13:28:26.869" v="3" actId="20577"/>
          <ac:spMkLst>
            <pc:docMk/>
            <pc:sldMk cId="3763195921" sldId="259"/>
            <ac:spMk id="3" creationId="{6B77FB9F-0CB2-BF06-FE0F-A4F7B925AB82}"/>
          </ac:spMkLst>
        </pc:spChg>
        <pc:picChg chg="mod">
          <ac:chgData name="Wiktoria Szymańska" userId="S::wiktoria.szymanska4@teb.edu.pl::df5ba408-abed-48f8-8087-634f22d3e2f2" providerId="AD" clId="Web-{62070627-33BC-F5F1-ACA0-B2E24CD28EEA}" dt="2023-05-25T13:27:12.711" v="0" actId="1076"/>
          <ac:picMkLst>
            <pc:docMk/>
            <pc:sldMk cId="3763195921" sldId="259"/>
            <ac:picMk id="4" creationId="{FB0E6968-A924-A607-BAE5-5FB5104D921F}"/>
          </ac:picMkLst>
        </pc:picChg>
      </pc:sldChg>
      <pc:sldChg chg="modSp">
        <pc:chgData name="Wiktoria Szymańska" userId="S::wiktoria.szymanska4@teb.edu.pl::df5ba408-abed-48f8-8087-634f22d3e2f2" providerId="AD" clId="Web-{62070627-33BC-F5F1-ACA0-B2E24CD28EEA}" dt="2023-05-25T14:07:21.243" v="11" actId="20577"/>
        <pc:sldMkLst>
          <pc:docMk/>
          <pc:sldMk cId="1901411596" sldId="260"/>
        </pc:sldMkLst>
        <pc:spChg chg="mod">
          <ac:chgData name="Wiktoria Szymańska" userId="S::wiktoria.szymanska4@teb.edu.pl::df5ba408-abed-48f8-8087-634f22d3e2f2" providerId="AD" clId="Web-{62070627-33BC-F5F1-ACA0-B2E24CD28EEA}" dt="2023-05-25T14:07:21.243" v="11" actId="20577"/>
          <ac:spMkLst>
            <pc:docMk/>
            <pc:sldMk cId="1901411596" sldId="260"/>
            <ac:spMk id="2" creationId="{452C1BBC-5902-2801-30AB-3BDA05051E67}"/>
          </ac:spMkLst>
        </pc:spChg>
      </pc:sldChg>
    </pc:docChg>
  </pc:docChgLst>
  <pc:docChgLst>
    <pc:chgData name="Wiktoria Szymańska" userId="S::wiktoria.szymanska4@teb.edu.pl::df5ba408-abed-48f8-8087-634f22d3e2f2" providerId="AD" clId="Web-{3FF17E9F-63F2-E3B3-7E5B-CE3542574277}"/>
    <pc:docChg chg="modSld">
      <pc:chgData name="Wiktoria Szymańska" userId="S::wiktoria.szymanska4@teb.edu.pl::df5ba408-abed-48f8-8087-634f22d3e2f2" providerId="AD" clId="Web-{3FF17E9F-63F2-E3B3-7E5B-CE3542574277}" dt="2023-04-02T14:58:56.089" v="15" actId="20577"/>
      <pc:docMkLst>
        <pc:docMk/>
      </pc:docMkLst>
      <pc:sldChg chg="modSp">
        <pc:chgData name="Wiktoria Szymańska" userId="S::wiktoria.szymanska4@teb.edu.pl::df5ba408-abed-48f8-8087-634f22d3e2f2" providerId="AD" clId="Web-{3FF17E9F-63F2-E3B3-7E5B-CE3542574277}" dt="2023-04-02T14:58:56.089" v="15" actId="20577"/>
        <pc:sldMkLst>
          <pc:docMk/>
          <pc:sldMk cId="128632686" sldId="256"/>
        </pc:sldMkLst>
        <pc:spChg chg="mod">
          <ac:chgData name="Wiktoria Szymańska" userId="S::wiktoria.szymanska4@teb.edu.pl::df5ba408-abed-48f8-8087-634f22d3e2f2" providerId="AD" clId="Web-{3FF17E9F-63F2-E3B3-7E5B-CE3542574277}" dt="2023-04-02T14:55:09.941" v="5" actId="20577"/>
          <ac:spMkLst>
            <pc:docMk/>
            <pc:sldMk cId="128632686" sldId="256"/>
            <ac:spMk id="2" creationId="{00000000-0000-0000-0000-000000000000}"/>
          </ac:spMkLst>
        </pc:spChg>
        <pc:spChg chg="mod">
          <ac:chgData name="Wiktoria Szymańska" userId="S::wiktoria.szymanska4@teb.edu.pl::df5ba408-abed-48f8-8087-634f22d3e2f2" providerId="AD" clId="Web-{3FF17E9F-63F2-E3B3-7E5B-CE3542574277}" dt="2023-04-02T14:58:56.089" v="15" actId="20577"/>
          <ac:spMkLst>
            <pc:docMk/>
            <pc:sldMk cId="128632686" sldId="256"/>
            <ac:spMk id="3" creationId="{00000000-0000-0000-0000-000000000000}"/>
          </ac:spMkLst>
        </pc:spChg>
      </pc:sldChg>
    </pc:docChg>
  </pc:docChgLst>
  <pc:docChgLst>
    <pc:chgData name="Wiktoria Szymańska" userId="S::wiktoria.szymanska4@teb.edu.pl::df5ba408-abed-48f8-8087-634f22d3e2f2" providerId="AD" clId="Web-{49B8070F-351B-74B2-8755-BDDAB6C9CCA3}"/>
    <pc:docChg chg="addSld modSld">
      <pc:chgData name="Wiktoria Szymańska" userId="S::wiktoria.szymanska4@teb.edu.pl::df5ba408-abed-48f8-8087-634f22d3e2f2" providerId="AD" clId="Web-{49B8070F-351B-74B2-8755-BDDAB6C9CCA3}" dt="2023-05-25T20:11:47.090" v="755" actId="1076"/>
      <pc:docMkLst>
        <pc:docMk/>
      </pc:docMkLst>
      <pc:sldChg chg="addSp delSp modSp mod setBg">
        <pc:chgData name="Wiktoria Szymańska" userId="S::wiktoria.szymanska4@teb.edu.pl::df5ba408-abed-48f8-8087-634f22d3e2f2" providerId="AD" clId="Web-{49B8070F-351B-74B2-8755-BDDAB6C9CCA3}" dt="2023-05-25T19:31:41.182" v="184" actId="20577"/>
        <pc:sldMkLst>
          <pc:docMk/>
          <pc:sldMk cId="1901411596" sldId="260"/>
        </pc:sldMkLst>
        <pc:spChg chg="mod ord">
          <ac:chgData name="Wiktoria Szymańska" userId="S::wiktoria.szymanska4@teb.edu.pl::df5ba408-abed-48f8-8087-634f22d3e2f2" providerId="AD" clId="Web-{49B8070F-351B-74B2-8755-BDDAB6C9CCA3}" dt="2023-05-25T19:31:14.353" v="159" actId="1076"/>
          <ac:spMkLst>
            <pc:docMk/>
            <pc:sldMk cId="1901411596" sldId="260"/>
            <ac:spMk id="2" creationId="{452C1BBC-5902-2801-30AB-3BDA05051E67}"/>
          </ac:spMkLst>
        </pc:spChg>
        <pc:spChg chg="del">
          <ac:chgData name="Wiktoria Szymańska" userId="S::wiktoria.szymanska4@teb.edu.pl::df5ba408-abed-48f8-8087-634f22d3e2f2" providerId="AD" clId="Web-{49B8070F-351B-74B2-8755-BDDAB6C9CCA3}" dt="2023-05-25T19:17:45.926" v="12"/>
          <ac:spMkLst>
            <pc:docMk/>
            <pc:sldMk cId="1901411596" sldId="260"/>
            <ac:spMk id="3" creationId="{484E8C1E-6233-B141-1E4F-59628995EB62}"/>
          </ac:spMkLst>
        </pc:spChg>
        <pc:spChg chg="add del mod">
          <ac:chgData name="Wiktoria Szymańska" userId="S::wiktoria.szymanska4@teb.edu.pl::df5ba408-abed-48f8-8087-634f22d3e2f2" providerId="AD" clId="Web-{49B8070F-351B-74B2-8755-BDDAB6C9CCA3}" dt="2023-05-25T19:18:00.676" v="15"/>
          <ac:spMkLst>
            <pc:docMk/>
            <pc:sldMk cId="1901411596" sldId="260"/>
            <ac:spMk id="6" creationId="{56C8587B-C53E-1C9D-B07E-FD40EB8287DA}"/>
          </ac:spMkLst>
        </pc:spChg>
        <pc:spChg chg="add del mod">
          <ac:chgData name="Wiktoria Szymańska" userId="S::wiktoria.szymanska4@teb.edu.pl::df5ba408-abed-48f8-8087-634f22d3e2f2" providerId="AD" clId="Web-{49B8070F-351B-74B2-8755-BDDAB6C9CCA3}" dt="2023-05-25T19:22:31.761" v="67"/>
          <ac:spMkLst>
            <pc:docMk/>
            <pc:sldMk cId="1901411596" sldId="260"/>
            <ac:spMk id="11" creationId="{90AC0B76-5BB3-5D44-E4E6-3E25EDED85BE}"/>
          </ac:spMkLst>
        </pc:spChg>
        <pc:spChg chg="add del mod">
          <ac:chgData name="Wiktoria Szymańska" userId="S::wiktoria.szymanska4@teb.edu.pl::df5ba408-abed-48f8-8087-634f22d3e2f2" providerId="AD" clId="Web-{49B8070F-351B-74B2-8755-BDDAB6C9CCA3}" dt="2023-05-25T19:22:45.715" v="71"/>
          <ac:spMkLst>
            <pc:docMk/>
            <pc:sldMk cId="1901411596" sldId="260"/>
            <ac:spMk id="12" creationId="{1D63DA09-F7BE-6373-0BC9-BD113442B865}"/>
          </ac:spMkLst>
        </pc:spChg>
        <pc:spChg chg="add del mod">
          <ac:chgData name="Wiktoria Szymańska" userId="S::wiktoria.szymanska4@teb.edu.pl::df5ba408-abed-48f8-8087-634f22d3e2f2" providerId="AD" clId="Web-{49B8070F-351B-74B2-8755-BDDAB6C9CCA3}" dt="2023-05-25T19:22:47.402" v="72"/>
          <ac:spMkLst>
            <pc:docMk/>
            <pc:sldMk cId="1901411596" sldId="260"/>
            <ac:spMk id="13" creationId="{651E060E-AE81-F9E3-43CB-D254A17A7A60}"/>
          </ac:spMkLst>
        </pc:spChg>
        <pc:spChg chg="add del mod">
          <ac:chgData name="Wiktoria Szymańska" userId="S::wiktoria.szymanska4@teb.edu.pl::df5ba408-abed-48f8-8087-634f22d3e2f2" providerId="AD" clId="Web-{49B8070F-351B-74B2-8755-BDDAB6C9CCA3}" dt="2023-05-25T19:23:08.668" v="75"/>
          <ac:spMkLst>
            <pc:docMk/>
            <pc:sldMk cId="1901411596" sldId="260"/>
            <ac:spMk id="15" creationId="{2C6835A0-B033-4168-3D27-381317EB1C16}"/>
          </ac:spMkLst>
        </pc:spChg>
        <pc:spChg chg="add del mod">
          <ac:chgData name="Wiktoria Szymańska" userId="S::wiktoria.szymanska4@teb.edu.pl::df5ba408-abed-48f8-8087-634f22d3e2f2" providerId="AD" clId="Web-{49B8070F-351B-74B2-8755-BDDAB6C9CCA3}" dt="2023-05-25T19:25:00.249" v="91"/>
          <ac:spMkLst>
            <pc:docMk/>
            <pc:sldMk cId="1901411596" sldId="260"/>
            <ac:spMk id="17" creationId="{2D333ACE-8148-517B-BAE0-5154E5D37890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47.987" v="117"/>
          <ac:spMkLst>
            <pc:docMk/>
            <pc:sldMk cId="1901411596" sldId="260"/>
            <ac:spMk id="23" creationId="{286A05E5-3FFD-7C14-B30E-02FA6241C985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24.830" v="109"/>
          <ac:spMkLst>
            <pc:docMk/>
            <pc:sldMk cId="1901411596" sldId="260"/>
            <ac:spMk id="24" creationId="{E724B9E8-02C8-4B2E-8770-A00A67760DF0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24.830" v="109"/>
          <ac:spMkLst>
            <pc:docMk/>
            <pc:sldMk cId="1901411596" sldId="260"/>
            <ac:spMk id="32" creationId="{0F28EA84-13B4-4494-A4D3-8DE462FF0E6B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24.830" v="109"/>
          <ac:spMkLst>
            <pc:docMk/>
            <pc:sldMk cId="1901411596" sldId="260"/>
            <ac:spMk id="34" creationId="{6BEB1B24-66CE-4D63-A39D-2D1B481DF95E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36.658" v="111"/>
          <ac:spMkLst>
            <pc:docMk/>
            <pc:sldMk cId="1901411596" sldId="260"/>
            <ac:spMk id="42" creationId="{785F1D78-FD9F-4432-B90E-00D863D4F315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36.658" v="111"/>
          <ac:spMkLst>
            <pc:docMk/>
            <pc:sldMk cId="1901411596" sldId="260"/>
            <ac:spMk id="46" creationId="{030FB4E9-4A39-4A2F-B431-463D1E7CE073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39.314" v="113"/>
          <ac:spMkLst>
            <pc:docMk/>
            <pc:sldMk cId="1901411596" sldId="260"/>
            <ac:spMk id="49" creationId="{E724B9E8-02C8-4B2E-8770-A00A67760DF0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39.314" v="113"/>
          <ac:spMkLst>
            <pc:docMk/>
            <pc:sldMk cId="1901411596" sldId="260"/>
            <ac:spMk id="53" creationId="{0F28EA84-13B4-4494-A4D3-8DE462FF0E6B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39.314" v="113"/>
          <ac:spMkLst>
            <pc:docMk/>
            <pc:sldMk cId="1901411596" sldId="260"/>
            <ac:spMk id="54" creationId="{6BEB1B24-66CE-4D63-A39D-2D1B481DF95E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42.018" v="115"/>
          <ac:spMkLst>
            <pc:docMk/>
            <pc:sldMk cId="1901411596" sldId="260"/>
            <ac:spMk id="59" creationId="{785F1D78-FD9F-4432-B90E-00D863D4F315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42.018" v="115"/>
          <ac:spMkLst>
            <pc:docMk/>
            <pc:sldMk cId="1901411596" sldId="260"/>
            <ac:spMk id="63" creationId="{030FB4E9-4A39-4A2F-B431-463D1E7CE073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47.987" v="117"/>
          <ac:spMkLst>
            <pc:docMk/>
            <pc:sldMk cId="1901411596" sldId="260"/>
            <ac:spMk id="66" creationId="{88011AB3-F298-489B-9CDC-E4D0C6BF7861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47.987" v="117"/>
          <ac:spMkLst>
            <pc:docMk/>
            <pc:sldMk cId="1901411596" sldId="260"/>
            <ac:spMk id="68" creationId="{97ECE6F9-C5A2-4F4F-960C-6971D06126ED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6:47.987" v="117"/>
          <ac:spMkLst>
            <pc:docMk/>
            <pc:sldMk cId="1901411596" sldId="260"/>
            <ac:spMk id="71" creationId="{0105ED54-B9E7-4A77-A906-6931E7BC18F5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7:20.269" v="119"/>
          <ac:spMkLst>
            <pc:docMk/>
            <pc:sldMk cId="1901411596" sldId="260"/>
            <ac:spMk id="75" creationId="{FEF1E4FC-0E33-4B98-A3DD-A5D669222DAD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7:20.269" v="119"/>
          <ac:spMkLst>
            <pc:docMk/>
            <pc:sldMk cId="1901411596" sldId="260"/>
            <ac:spMk id="77" creationId="{31A8C76C-0418-4EDE-BDB2-77E40342C46B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7:20.269" v="119"/>
          <ac:spMkLst>
            <pc:docMk/>
            <pc:sldMk cId="1901411596" sldId="260"/>
            <ac:spMk id="80" creationId="{51744EAB-33BB-A3DF-6E90-01304E4E81B2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7:30.378" v="122"/>
          <ac:spMkLst>
            <pc:docMk/>
            <pc:sldMk cId="1901411596" sldId="260"/>
            <ac:spMk id="84" creationId="{E1EEADDE-5A0B-4669-AC30-1501E119DB2E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27:30.378" v="122"/>
          <ac:spMkLst>
            <pc:docMk/>
            <pc:sldMk cId="1901411596" sldId="260"/>
            <ac:spMk id="86" creationId="{C04AA68D-B951-406F-82F5-5AE53515772D}"/>
          </ac:spMkLst>
        </pc:spChg>
        <pc:spChg chg="add del mod">
          <ac:chgData name="Wiktoria Szymańska" userId="S::wiktoria.szymanska4@teb.edu.pl::df5ba408-abed-48f8-8087-634f22d3e2f2" providerId="AD" clId="Web-{49B8070F-351B-74B2-8755-BDDAB6C9CCA3}" dt="2023-05-25T19:31:41.182" v="184" actId="20577"/>
          <ac:spMkLst>
            <pc:docMk/>
            <pc:sldMk cId="1901411596" sldId="260"/>
            <ac:spMk id="87" creationId="{CE9091BC-ECF7-2FF4-879A-65F2A294662C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27:30.378" v="122"/>
          <ac:spMkLst>
            <pc:docMk/>
            <pc:sldMk cId="1901411596" sldId="260"/>
            <ac:spMk id="96" creationId="{13E0836B-0181-4136-AAB7-0504CFED72DC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27:30.378" v="122"/>
          <ac:spMkLst>
            <pc:docMk/>
            <pc:sldMk cId="1901411596" sldId="260"/>
            <ac:spMk id="100" creationId="{457CBE1A-FFC1-437A-9C4F-81A95AA7E77E}"/>
          </ac:spMkLst>
        </pc:spChg>
        <pc:grpChg chg="add del">
          <ac:chgData name="Wiktoria Szymańska" userId="S::wiktoria.szymanska4@teb.edu.pl::df5ba408-abed-48f8-8087-634f22d3e2f2" providerId="AD" clId="Web-{49B8070F-351B-74B2-8755-BDDAB6C9CCA3}" dt="2023-05-25T19:26:47.987" v="117"/>
          <ac:grpSpMkLst>
            <pc:docMk/>
            <pc:sldMk cId="1901411596" sldId="260"/>
            <ac:grpSpMk id="69" creationId="{2816CFF4-7965-45A1-8E21-056F9AE41A72}"/>
          </ac:grpSpMkLst>
        </pc:grpChg>
        <pc:grpChg chg="add del">
          <ac:chgData name="Wiktoria Szymańska" userId="S::wiktoria.szymanska4@teb.edu.pl::df5ba408-abed-48f8-8087-634f22d3e2f2" providerId="AD" clId="Web-{49B8070F-351B-74B2-8755-BDDAB6C9CCA3}" dt="2023-05-25T19:27:20.269" v="119"/>
          <ac:grpSpMkLst>
            <pc:docMk/>
            <pc:sldMk cId="1901411596" sldId="260"/>
            <ac:grpSpMk id="78" creationId="{658745FB-EE90-4D69-97E4-A6ABA92E7706}"/>
          </ac:grpSpMkLst>
        </pc:grpChg>
        <pc:grpChg chg="add del">
          <ac:chgData name="Wiktoria Szymańska" userId="S::wiktoria.szymanska4@teb.edu.pl::df5ba408-abed-48f8-8087-634f22d3e2f2" providerId="AD" clId="Web-{49B8070F-351B-74B2-8755-BDDAB6C9CCA3}" dt="2023-05-25T19:27:30.378" v="122"/>
          <ac:grpSpMkLst>
            <pc:docMk/>
            <pc:sldMk cId="1901411596" sldId="260"/>
            <ac:grpSpMk id="88" creationId="{3986DC8C-B602-46ED-A6F5-BB2156B5ABA5}"/>
          </ac:grpSpMkLst>
        </pc:grpChg>
        <pc:grpChg chg="add">
          <ac:chgData name="Wiktoria Szymańska" userId="S::wiktoria.szymanska4@teb.edu.pl::df5ba408-abed-48f8-8087-634f22d3e2f2" providerId="AD" clId="Web-{49B8070F-351B-74B2-8755-BDDAB6C9CCA3}" dt="2023-05-25T19:27:30.378" v="122"/>
          <ac:grpSpMkLst>
            <pc:docMk/>
            <pc:sldMk cId="1901411596" sldId="260"/>
            <ac:grpSpMk id="102" creationId="{4A9E3941-E855-4A43-B613-3B0A5D373994}"/>
          </ac:grpSpMkLst>
        </pc:grpChg>
        <pc:picChg chg="add del mod ord">
          <ac:chgData name="Wiktoria Szymańska" userId="S::wiktoria.szymanska4@teb.edu.pl::df5ba408-abed-48f8-8087-634f22d3e2f2" providerId="AD" clId="Web-{49B8070F-351B-74B2-8755-BDDAB6C9CCA3}" dt="2023-05-25T19:17:54.426" v="14"/>
          <ac:picMkLst>
            <pc:docMk/>
            <pc:sldMk cId="1901411596" sldId="260"/>
            <ac:picMk id="4" creationId="{9AEB780C-B592-B628-0D14-36C376F1134F}"/>
          </ac:picMkLst>
        </pc:picChg>
        <pc:picChg chg="add del mod ord">
          <ac:chgData name="Wiktoria Szymańska" userId="S::wiktoria.szymanska4@teb.edu.pl::df5ba408-abed-48f8-8087-634f22d3e2f2" providerId="AD" clId="Web-{49B8070F-351B-74B2-8755-BDDAB6C9CCA3}" dt="2023-05-25T19:22:12.058" v="63"/>
          <ac:picMkLst>
            <pc:docMk/>
            <pc:sldMk cId="1901411596" sldId="260"/>
            <ac:picMk id="7" creationId="{B8E72A94-8C5B-EC63-94C5-E886B0805F90}"/>
          </ac:picMkLst>
        </pc:picChg>
        <pc:picChg chg="add del mod">
          <ac:chgData name="Wiktoria Szymańska" userId="S::wiktoria.szymanska4@teb.edu.pl::df5ba408-abed-48f8-8087-634f22d3e2f2" providerId="AD" clId="Web-{49B8070F-351B-74B2-8755-BDDAB6C9CCA3}" dt="2023-05-25T19:22:42.949" v="70"/>
          <ac:picMkLst>
            <pc:docMk/>
            <pc:sldMk cId="1901411596" sldId="260"/>
            <ac:picMk id="8" creationId="{81F8D8C9-40D2-7243-EE16-C4795C0165BC}"/>
          </ac:picMkLst>
        </pc:picChg>
        <pc:picChg chg="add del mod">
          <ac:chgData name="Wiktoria Szymańska" userId="S::wiktoria.szymanska4@teb.edu.pl::df5ba408-abed-48f8-8087-634f22d3e2f2" providerId="AD" clId="Web-{49B8070F-351B-74B2-8755-BDDAB6C9CCA3}" dt="2023-05-25T19:19:17.709" v="24"/>
          <ac:picMkLst>
            <pc:docMk/>
            <pc:sldMk cId="1901411596" sldId="260"/>
            <ac:picMk id="9" creationId="{AE8C9475-DDF7-6AE7-F4C5-6747F65A7EC9}"/>
          </ac:picMkLst>
        </pc:picChg>
        <pc:picChg chg="add del mod">
          <ac:chgData name="Wiktoria Szymańska" userId="S::wiktoria.szymanska4@teb.edu.pl::df5ba408-abed-48f8-8087-634f22d3e2f2" providerId="AD" clId="Web-{49B8070F-351B-74B2-8755-BDDAB6C9CCA3}" dt="2023-05-25T19:22:49.324" v="73"/>
          <ac:picMkLst>
            <pc:docMk/>
            <pc:sldMk cId="1901411596" sldId="260"/>
            <ac:picMk id="10" creationId="{6955AEDF-1793-7498-BC6C-649C38E01322}"/>
          </ac:picMkLst>
        </pc:picChg>
        <pc:picChg chg="add mod ord">
          <ac:chgData name="Wiktoria Szymańska" userId="S::wiktoria.szymanska4@teb.edu.pl::df5ba408-abed-48f8-8087-634f22d3e2f2" providerId="AD" clId="Web-{49B8070F-351B-74B2-8755-BDDAB6C9CCA3}" dt="2023-05-25T19:28:09.489" v="135" actId="14100"/>
          <ac:picMkLst>
            <pc:docMk/>
            <pc:sldMk cId="1901411596" sldId="260"/>
            <ac:picMk id="16" creationId="{8D5386DC-030A-AA3C-91A5-3C53D6582672}"/>
          </ac:picMkLst>
        </pc:picChg>
        <pc:picChg chg="add mod ord">
          <ac:chgData name="Wiktoria Szymańska" userId="S::wiktoria.szymanska4@teb.edu.pl::df5ba408-abed-48f8-8087-634f22d3e2f2" providerId="AD" clId="Web-{49B8070F-351B-74B2-8755-BDDAB6C9CCA3}" dt="2023-05-25T19:29:06.490" v="155" actId="14100"/>
          <ac:picMkLst>
            <pc:docMk/>
            <pc:sldMk cId="1901411596" sldId="260"/>
            <ac:picMk id="18" creationId="{F171C62C-3AD1-ABBA-5AD3-CF770BD27969}"/>
          </ac:picMkLst>
        </pc:picChg>
        <pc:picChg chg="add mod">
          <ac:chgData name="Wiktoria Szymańska" userId="S::wiktoria.szymanska4@teb.edu.pl::df5ba408-abed-48f8-8087-634f22d3e2f2" providerId="AD" clId="Web-{49B8070F-351B-74B2-8755-BDDAB6C9CCA3}" dt="2023-05-25T19:29:13.428" v="156" actId="14100"/>
          <ac:picMkLst>
            <pc:docMk/>
            <pc:sldMk cId="1901411596" sldId="260"/>
            <ac:picMk id="19" creationId="{D37B74AB-1B94-E6A7-78F3-E3F455A35D64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26:24.830" v="109"/>
          <ac:picMkLst>
            <pc:docMk/>
            <pc:sldMk cId="1901411596" sldId="260"/>
            <ac:picMk id="26" creationId="{7B8AE548-0BFA-4792-9962-3375923C7635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26:24.830" v="109"/>
          <ac:picMkLst>
            <pc:docMk/>
            <pc:sldMk cId="1901411596" sldId="260"/>
            <ac:picMk id="38" creationId="{E7233926-059A-41AD-A9F2-56552CF4FF6B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26:36.658" v="111"/>
          <ac:picMkLst>
            <pc:docMk/>
            <pc:sldMk cId="1901411596" sldId="260"/>
            <ac:picMk id="43" creationId="{0F47C422-E141-4484-A58E-A1A3B656C567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26:39.314" v="113"/>
          <ac:picMkLst>
            <pc:docMk/>
            <pc:sldMk cId="1901411596" sldId="260"/>
            <ac:picMk id="50" creationId="{7B8AE548-0BFA-4792-9962-3375923C7635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26:39.314" v="113"/>
          <ac:picMkLst>
            <pc:docMk/>
            <pc:sldMk cId="1901411596" sldId="260"/>
            <ac:picMk id="56" creationId="{E7233926-059A-41AD-A9F2-56552CF4FF6B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26:42.018" v="115"/>
          <ac:picMkLst>
            <pc:docMk/>
            <pc:sldMk cId="1901411596" sldId="260"/>
            <ac:picMk id="60" creationId="{0F47C422-E141-4484-A58E-A1A3B656C567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26:47.987" v="117"/>
          <ac:picMkLst>
            <pc:docMk/>
            <pc:sldMk cId="1901411596" sldId="260"/>
            <ac:picMk id="72" creationId="{84ACBFAF-EDCF-4F5A-9E73-1D74270EF509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27:20.269" v="119"/>
          <ac:picMkLst>
            <pc:docMk/>
            <pc:sldMk cId="1901411596" sldId="260"/>
            <ac:picMk id="81" creationId="{9063AFF4-4A4D-478E-ADC6-7AE63E08ADC5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27:30.378" v="122"/>
          <ac:picMkLst>
            <pc:docMk/>
            <pc:sldMk cId="1901411596" sldId="260"/>
            <ac:picMk id="90" creationId="{3ECB0CC5-B4EA-4C1C-AAD2-8ED22DF21C88}"/>
          </ac:picMkLst>
        </pc:picChg>
        <pc:picChg chg="add">
          <ac:chgData name="Wiktoria Szymańska" userId="S::wiktoria.szymanska4@teb.edu.pl::df5ba408-abed-48f8-8087-634f22d3e2f2" providerId="AD" clId="Web-{49B8070F-351B-74B2-8755-BDDAB6C9CCA3}" dt="2023-05-25T19:27:30.378" v="122"/>
          <ac:picMkLst>
            <pc:docMk/>
            <pc:sldMk cId="1901411596" sldId="260"/>
            <ac:picMk id="106" creationId="{C0861CB2-E220-4FB7-A994-A1CCE9AB1C2B}"/>
          </ac:picMkLst>
        </pc:picChg>
        <pc:cxnChg chg="add del">
          <ac:chgData name="Wiktoria Szymańska" userId="S::wiktoria.szymanska4@teb.edu.pl::df5ba408-abed-48f8-8087-634f22d3e2f2" providerId="AD" clId="Web-{49B8070F-351B-74B2-8755-BDDAB6C9CCA3}" dt="2023-05-25T19:26:24.830" v="109"/>
          <ac:cxnSpMkLst>
            <pc:docMk/>
            <pc:sldMk cId="1901411596" sldId="260"/>
            <ac:cxnSpMk id="28" creationId="{67639EF4-FA83-4D85-90FE-B831AF283896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24.830" v="109"/>
          <ac:cxnSpMkLst>
            <pc:docMk/>
            <pc:sldMk cId="1901411596" sldId="260"/>
            <ac:cxnSpMk id="30" creationId="{CC87E76A-8F50-413D-9BFC-C5A1525BD9BC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24.830" v="109"/>
          <ac:cxnSpMkLst>
            <pc:docMk/>
            <pc:sldMk cId="1901411596" sldId="260"/>
            <ac:cxnSpMk id="36" creationId="{78DE337D-1DBA-4536-8145-B43EE65C747D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24.830" v="109"/>
          <ac:cxnSpMkLst>
            <pc:docMk/>
            <pc:sldMk cId="1901411596" sldId="260"/>
            <ac:cxnSpMk id="40" creationId="{C13C145E-93D4-481E-92DC-736D9EBA37FC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36.658" v="111"/>
          <ac:cxnSpMkLst>
            <pc:docMk/>
            <pc:sldMk cId="1901411596" sldId="260"/>
            <ac:cxnSpMk id="44" creationId="{36A0C8A2-5797-403D-A628-7C98BC65B0C9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36.658" v="111"/>
          <ac:cxnSpMkLst>
            <pc:docMk/>
            <pc:sldMk cId="1901411596" sldId="260"/>
            <ac:cxnSpMk id="45" creationId="{88AB1130-8367-405F-A4A7-3CBD2F2E1D61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36.658" v="111"/>
          <ac:cxnSpMkLst>
            <pc:docMk/>
            <pc:sldMk cId="1901411596" sldId="260"/>
            <ac:cxnSpMk id="47" creationId="{3BFA02F7-35F6-420F-AE3E-2A575D6C6F2E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39.314" v="113"/>
          <ac:cxnSpMkLst>
            <pc:docMk/>
            <pc:sldMk cId="1901411596" sldId="260"/>
            <ac:cxnSpMk id="51" creationId="{67639EF4-FA83-4D85-90FE-B831AF283896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39.314" v="113"/>
          <ac:cxnSpMkLst>
            <pc:docMk/>
            <pc:sldMk cId="1901411596" sldId="260"/>
            <ac:cxnSpMk id="52" creationId="{CC87E76A-8F50-413D-9BFC-C5A1525BD9BC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39.314" v="113"/>
          <ac:cxnSpMkLst>
            <pc:docMk/>
            <pc:sldMk cId="1901411596" sldId="260"/>
            <ac:cxnSpMk id="55" creationId="{78DE337D-1DBA-4536-8145-B43EE65C747D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39.314" v="113"/>
          <ac:cxnSpMkLst>
            <pc:docMk/>
            <pc:sldMk cId="1901411596" sldId="260"/>
            <ac:cxnSpMk id="57" creationId="{C13C145E-93D4-481E-92DC-736D9EBA37FC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42.018" v="115"/>
          <ac:cxnSpMkLst>
            <pc:docMk/>
            <pc:sldMk cId="1901411596" sldId="260"/>
            <ac:cxnSpMk id="61" creationId="{36A0C8A2-5797-403D-A628-7C98BC65B0C9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42.018" v="115"/>
          <ac:cxnSpMkLst>
            <pc:docMk/>
            <pc:sldMk cId="1901411596" sldId="260"/>
            <ac:cxnSpMk id="62" creationId="{88AB1130-8367-405F-A4A7-3CBD2F2E1D61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42.018" v="115"/>
          <ac:cxnSpMkLst>
            <pc:docMk/>
            <pc:sldMk cId="1901411596" sldId="260"/>
            <ac:cxnSpMk id="64" creationId="{3BFA02F7-35F6-420F-AE3E-2A575D6C6F2E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47.987" v="117"/>
          <ac:cxnSpMkLst>
            <pc:docMk/>
            <pc:sldMk cId="1901411596" sldId="260"/>
            <ac:cxnSpMk id="67" creationId="{BB644495-DD06-45AD-AA80-247F03A33D1D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6:47.987" v="117"/>
          <ac:cxnSpMkLst>
            <pc:docMk/>
            <pc:sldMk cId="1901411596" sldId="260"/>
            <ac:cxnSpMk id="73" creationId="{BA5E64BC-15F3-4902-B20F-A77B48A00685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7:20.269" v="119"/>
          <ac:cxnSpMkLst>
            <pc:docMk/>
            <pc:sldMk cId="1901411596" sldId="260"/>
            <ac:cxnSpMk id="76" creationId="{10D07F66-095C-496B-A383-5C21A3DFE678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7:20.269" v="119"/>
          <ac:cxnSpMkLst>
            <pc:docMk/>
            <pc:sldMk cId="1901411596" sldId="260"/>
            <ac:cxnSpMk id="82" creationId="{1BF85772-FC21-4508-AA1F-3F7C295AD5F8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7:30.378" v="122"/>
          <ac:cxnSpMkLst>
            <pc:docMk/>
            <pc:sldMk cId="1901411596" sldId="260"/>
            <ac:cxnSpMk id="85" creationId="{4E8D17F3-70C1-458A-8090-50C174EDCCE7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27:30.378" v="122"/>
          <ac:cxnSpMkLst>
            <pc:docMk/>
            <pc:sldMk cId="1901411596" sldId="260"/>
            <ac:cxnSpMk id="91" creationId="{93B4925D-E266-4C63-AD33-0CD7702C985F}"/>
          </ac:cxnSpMkLst>
        </pc:cxnChg>
        <pc:cxnChg chg="add">
          <ac:chgData name="Wiktoria Szymańska" userId="S::wiktoria.szymanska4@teb.edu.pl::df5ba408-abed-48f8-8087-634f22d3e2f2" providerId="AD" clId="Web-{49B8070F-351B-74B2-8755-BDDAB6C9CCA3}" dt="2023-05-25T19:27:30.378" v="122"/>
          <ac:cxnSpMkLst>
            <pc:docMk/>
            <pc:sldMk cId="1901411596" sldId="260"/>
            <ac:cxnSpMk id="98" creationId="{937A4590-41A2-42FE-A36F-B7E203FA9A54}"/>
          </ac:cxnSpMkLst>
        </pc:cxnChg>
        <pc:cxnChg chg="add">
          <ac:chgData name="Wiktoria Szymańska" userId="S::wiktoria.szymanska4@teb.edu.pl::df5ba408-abed-48f8-8087-634f22d3e2f2" providerId="AD" clId="Web-{49B8070F-351B-74B2-8755-BDDAB6C9CCA3}" dt="2023-05-25T19:27:30.378" v="122"/>
          <ac:cxnSpMkLst>
            <pc:docMk/>
            <pc:sldMk cId="1901411596" sldId="260"/>
            <ac:cxnSpMk id="108" creationId="{BD9629C9-C99F-47E2-B01E-6773B5DD88EA}"/>
          </ac:cxnSpMkLst>
        </pc:cxnChg>
      </pc:sldChg>
      <pc:sldChg chg="addSp delSp modSp new mod setBg setClrOvrMap">
        <pc:chgData name="Wiktoria Szymańska" userId="S::wiktoria.szymanska4@teb.edu.pl::df5ba408-abed-48f8-8087-634f22d3e2f2" providerId="AD" clId="Web-{49B8070F-351B-74B2-8755-BDDAB6C9CCA3}" dt="2023-05-25T19:36:23.955" v="333" actId="20577"/>
        <pc:sldMkLst>
          <pc:docMk/>
          <pc:sldMk cId="2982673754" sldId="261"/>
        </pc:sldMkLst>
        <pc:spChg chg="mod ord">
          <ac:chgData name="Wiktoria Szymańska" userId="S::wiktoria.szymanska4@teb.edu.pl::df5ba408-abed-48f8-8087-634f22d3e2f2" providerId="AD" clId="Web-{49B8070F-351B-74B2-8755-BDDAB6C9CCA3}" dt="2023-05-25T19:34:19.373" v="211"/>
          <ac:spMkLst>
            <pc:docMk/>
            <pc:sldMk cId="2982673754" sldId="261"/>
            <ac:spMk id="2" creationId="{4511F3DF-C7D9-2CB3-AA7E-FAE0AA2CF6D8}"/>
          </ac:spMkLst>
        </pc:spChg>
        <pc:spChg chg="del">
          <ac:chgData name="Wiktoria Szymańska" userId="S::wiktoria.szymanska4@teb.edu.pl::df5ba408-abed-48f8-8087-634f22d3e2f2" providerId="AD" clId="Web-{49B8070F-351B-74B2-8755-BDDAB6C9CCA3}" dt="2023-05-25T19:34:12.951" v="210"/>
          <ac:spMkLst>
            <pc:docMk/>
            <pc:sldMk cId="2982673754" sldId="261"/>
            <ac:spMk id="3" creationId="{29F3A0DE-F565-CDAD-3928-92C1D76F39B7}"/>
          </ac:spMkLst>
        </pc:spChg>
        <pc:spChg chg="add mod">
          <ac:chgData name="Wiktoria Szymańska" userId="S::wiktoria.szymanska4@teb.edu.pl::df5ba408-abed-48f8-8087-634f22d3e2f2" providerId="AD" clId="Web-{49B8070F-351B-74B2-8755-BDDAB6C9CCA3}" dt="2023-05-25T19:36:23.955" v="333" actId="20577"/>
          <ac:spMkLst>
            <pc:docMk/>
            <pc:sldMk cId="2982673754" sldId="261"/>
            <ac:spMk id="8" creationId="{58EC83D5-BD08-D29F-5E67-00A4C47D38F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4:19.373" v="211"/>
          <ac:spMkLst>
            <pc:docMk/>
            <pc:sldMk cId="2982673754" sldId="261"/>
            <ac:spMk id="11" creationId="{C6870151-9189-4C3A-8379-EF3D95827A0A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4:19.373" v="211"/>
          <ac:spMkLst>
            <pc:docMk/>
            <pc:sldMk cId="2982673754" sldId="261"/>
            <ac:spMk id="13" creationId="{123EA69C-102A-4DD0-9547-05DCD271D15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4:19.373" v="211"/>
          <ac:spMkLst>
            <pc:docMk/>
            <pc:sldMk cId="2982673754" sldId="261"/>
            <ac:spMk id="15" creationId="{6A862265-5CA3-4C40-8582-7534C3B03C2A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4:19.373" v="211"/>
          <ac:spMkLst>
            <pc:docMk/>
            <pc:sldMk cId="2982673754" sldId="261"/>
            <ac:spMk id="17" creationId="{600EF80B-0391-4082-9AF5-F15B091B4CE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4:19.373" v="211"/>
          <ac:spMkLst>
            <pc:docMk/>
            <pc:sldMk cId="2982673754" sldId="261"/>
            <ac:spMk id="21" creationId="{3FBF03E8-C602-4192-9C52-F84B29FDCC88}"/>
          </ac:spMkLst>
        </pc:spChg>
        <pc:picChg chg="add mod ord">
          <ac:chgData name="Wiktoria Szymańska" userId="S::wiktoria.szymanska4@teb.edu.pl::df5ba408-abed-48f8-8087-634f22d3e2f2" providerId="AD" clId="Web-{49B8070F-351B-74B2-8755-BDDAB6C9CCA3}" dt="2023-05-25T19:34:19.373" v="211"/>
          <ac:picMkLst>
            <pc:docMk/>
            <pc:sldMk cId="2982673754" sldId="261"/>
            <ac:picMk id="4" creationId="{7BAE9380-0EB3-5C00-CCAE-1C7A9940238D}"/>
          </ac:picMkLst>
        </pc:picChg>
        <pc:cxnChg chg="add">
          <ac:chgData name="Wiktoria Szymańska" userId="S::wiktoria.szymanska4@teb.edu.pl::df5ba408-abed-48f8-8087-634f22d3e2f2" providerId="AD" clId="Web-{49B8070F-351B-74B2-8755-BDDAB6C9CCA3}" dt="2023-05-25T19:34:19.373" v="211"/>
          <ac:cxnSpMkLst>
            <pc:docMk/>
            <pc:sldMk cId="2982673754" sldId="261"/>
            <ac:cxnSpMk id="19" creationId="{D33AC32D-5F44-45F7-A0BD-7C11A86BED57}"/>
          </ac:cxnSpMkLst>
        </pc:cxnChg>
      </pc:sldChg>
      <pc:sldChg chg="addSp delSp modSp new mod setBg setClrOvrMap">
        <pc:chgData name="Wiktoria Szymańska" userId="S::wiktoria.szymanska4@teb.edu.pl::df5ba408-abed-48f8-8087-634f22d3e2f2" providerId="AD" clId="Web-{49B8070F-351B-74B2-8755-BDDAB6C9CCA3}" dt="2023-05-25T19:41:19.212" v="499" actId="20577"/>
        <pc:sldMkLst>
          <pc:docMk/>
          <pc:sldMk cId="3114385098" sldId="262"/>
        </pc:sldMkLst>
        <pc:spChg chg="mod ord">
          <ac:chgData name="Wiktoria Szymańska" userId="S::wiktoria.szymanska4@teb.edu.pl::df5ba408-abed-48f8-8087-634f22d3e2f2" providerId="AD" clId="Web-{49B8070F-351B-74B2-8755-BDDAB6C9CCA3}" dt="2023-05-25T19:39:08.771" v="346"/>
          <ac:spMkLst>
            <pc:docMk/>
            <pc:sldMk cId="3114385098" sldId="262"/>
            <ac:spMk id="2" creationId="{C901E759-10F8-A8D3-0488-3CE611CBA9DD}"/>
          </ac:spMkLst>
        </pc:spChg>
        <pc:spChg chg="del">
          <ac:chgData name="Wiktoria Szymańska" userId="S::wiktoria.szymanska4@teb.edu.pl::df5ba408-abed-48f8-8087-634f22d3e2f2" providerId="AD" clId="Web-{49B8070F-351B-74B2-8755-BDDAB6C9CCA3}" dt="2023-05-25T19:38:43.443" v="335"/>
          <ac:spMkLst>
            <pc:docMk/>
            <pc:sldMk cId="3114385098" sldId="262"/>
            <ac:spMk id="3" creationId="{69AB018E-82AC-8A40-800D-AA81F316F91E}"/>
          </ac:spMkLst>
        </pc:spChg>
        <pc:spChg chg="add mod">
          <ac:chgData name="Wiktoria Szymańska" userId="S::wiktoria.szymanska4@teb.edu.pl::df5ba408-abed-48f8-8087-634f22d3e2f2" providerId="AD" clId="Web-{49B8070F-351B-74B2-8755-BDDAB6C9CCA3}" dt="2023-05-25T19:41:19.212" v="499" actId="20577"/>
          <ac:spMkLst>
            <pc:docMk/>
            <pc:sldMk cId="3114385098" sldId="262"/>
            <ac:spMk id="8" creationId="{553F82A2-2FEA-A869-8F95-6D34BE642F34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9:08.771" v="346"/>
          <ac:spMkLst>
            <pc:docMk/>
            <pc:sldMk cId="3114385098" sldId="262"/>
            <ac:spMk id="11" creationId="{C6870151-9189-4C3A-8379-EF3D95827A0A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9:08.771" v="346"/>
          <ac:spMkLst>
            <pc:docMk/>
            <pc:sldMk cId="3114385098" sldId="262"/>
            <ac:spMk id="13" creationId="{123EA69C-102A-4DD0-9547-05DCD271D15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9:08.771" v="346"/>
          <ac:spMkLst>
            <pc:docMk/>
            <pc:sldMk cId="3114385098" sldId="262"/>
            <ac:spMk id="15" creationId="{6A862265-5CA3-4C40-8582-7534C3B03C2A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9:08.771" v="346"/>
          <ac:spMkLst>
            <pc:docMk/>
            <pc:sldMk cId="3114385098" sldId="262"/>
            <ac:spMk id="17" creationId="{600EF80B-0391-4082-9AF5-F15B091B4CE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39:08.771" v="346"/>
          <ac:spMkLst>
            <pc:docMk/>
            <pc:sldMk cId="3114385098" sldId="262"/>
            <ac:spMk id="21" creationId="{3FBF03E8-C602-4192-9C52-F84B29FDCC88}"/>
          </ac:spMkLst>
        </pc:spChg>
        <pc:picChg chg="add mod ord">
          <ac:chgData name="Wiktoria Szymańska" userId="S::wiktoria.szymanska4@teb.edu.pl::df5ba408-abed-48f8-8087-634f22d3e2f2" providerId="AD" clId="Web-{49B8070F-351B-74B2-8755-BDDAB6C9CCA3}" dt="2023-05-25T19:39:08.771" v="346"/>
          <ac:picMkLst>
            <pc:docMk/>
            <pc:sldMk cId="3114385098" sldId="262"/>
            <ac:picMk id="4" creationId="{A3B85145-6B06-2BD4-7F8A-CB16924B1C9C}"/>
          </ac:picMkLst>
        </pc:picChg>
        <pc:cxnChg chg="add">
          <ac:chgData name="Wiktoria Szymańska" userId="S::wiktoria.szymanska4@teb.edu.pl::df5ba408-abed-48f8-8087-634f22d3e2f2" providerId="AD" clId="Web-{49B8070F-351B-74B2-8755-BDDAB6C9CCA3}" dt="2023-05-25T19:39:08.771" v="346"/>
          <ac:cxnSpMkLst>
            <pc:docMk/>
            <pc:sldMk cId="3114385098" sldId="262"/>
            <ac:cxnSpMk id="19" creationId="{D33AC32D-5F44-45F7-A0BD-7C11A86BED57}"/>
          </ac:cxnSpMkLst>
        </pc:cxnChg>
      </pc:sldChg>
      <pc:sldChg chg="addSp delSp modSp new mod setBg setClrOvrMap">
        <pc:chgData name="Wiktoria Szymańska" userId="S::wiktoria.szymanska4@teb.edu.pl::df5ba408-abed-48f8-8087-634f22d3e2f2" providerId="AD" clId="Web-{49B8070F-351B-74B2-8755-BDDAB6C9CCA3}" dt="2023-05-25T19:52:06.760" v="532"/>
        <pc:sldMkLst>
          <pc:docMk/>
          <pc:sldMk cId="3502504621" sldId="263"/>
        </pc:sldMkLst>
        <pc:spChg chg="mod">
          <ac:chgData name="Wiktoria Szymańska" userId="S::wiktoria.szymanska4@teb.edu.pl::df5ba408-abed-48f8-8087-634f22d3e2f2" providerId="AD" clId="Web-{49B8070F-351B-74B2-8755-BDDAB6C9CCA3}" dt="2023-05-25T19:52:06.760" v="532"/>
          <ac:spMkLst>
            <pc:docMk/>
            <pc:sldMk cId="3502504621" sldId="263"/>
            <ac:spMk id="2" creationId="{9E257358-E46E-5C8B-BE3B-9EE73FA8D12B}"/>
          </ac:spMkLst>
        </pc:spChg>
        <pc:spChg chg="del mod">
          <ac:chgData name="Wiktoria Szymańska" userId="S::wiktoria.szymanska4@teb.edu.pl::df5ba408-abed-48f8-8087-634f22d3e2f2" providerId="AD" clId="Web-{49B8070F-351B-74B2-8755-BDDAB6C9CCA3}" dt="2023-05-25T19:46:56.721" v="526"/>
          <ac:spMkLst>
            <pc:docMk/>
            <pc:sldMk cId="3502504621" sldId="263"/>
            <ac:spMk id="3" creationId="{23AE0447-4827-9698-FE0E-2B8ADD76696D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52:06.760" v="532"/>
          <ac:spMkLst>
            <pc:docMk/>
            <pc:sldMk cId="3502504621" sldId="263"/>
            <ac:spMk id="8" creationId="{E02DA677-C58A-4FCE-A9A0-E66A42EBD9A5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46:25.736" v="525"/>
          <ac:spMkLst>
            <pc:docMk/>
            <pc:sldMk cId="3502504621" sldId="263"/>
            <ac:spMk id="9" creationId="{C6870151-9189-4C3A-8379-EF3D95827A0A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46:25.736" v="525"/>
          <ac:spMkLst>
            <pc:docMk/>
            <pc:sldMk cId="3502504621" sldId="263"/>
            <ac:spMk id="11" creationId="{123EA69C-102A-4DD0-9547-05DCD271D159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46:25.736" v="525"/>
          <ac:spMkLst>
            <pc:docMk/>
            <pc:sldMk cId="3502504621" sldId="263"/>
            <ac:spMk id="13" creationId="{6A862265-5CA3-4C40-8582-7534C3B03C2A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46:25.736" v="525"/>
          <ac:spMkLst>
            <pc:docMk/>
            <pc:sldMk cId="3502504621" sldId="263"/>
            <ac:spMk id="15" creationId="{600EF80B-0391-4082-9AF5-F15B091B4CE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52:06.760" v="532"/>
          <ac:spMkLst>
            <pc:docMk/>
            <pc:sldMk cId="3502504621" sldId="263"/>
            <ac:spMk id="16" creationId="{FD31DF5F-EDD4-42F0-B539-A7919D31972D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19:46:25.736" v="525"/>
          <ac:spMkLst>
            <pc:docMk/>
            <pc:sldMk cId="3502504621" sldId="263"/>
            <ac:spMk id="19" creationId="{3FBF03E8-C602-4192-9C52-F84B29FDCC88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19:52:06.760" v="532"/>
          <ac:spMkLst>
            <pc:docMk/>
            <pc:sldMk cId="3502504621" sldId="263"/>
            <ac:spMk id="21" creationId="{E42BCEC9-2CA3-44A0-8830-DA25C04423C8}"/>
          </ac:spMkLst>
        </pc:spChg>
        <pc:grpChg chg="add">
          <ac:chgData name="Wiktoria Szymańska" userId="S::wiktoria.szymanska4@teb.edu.pl::df5ba408-abed-48f8-8087-634f22d3e2f2" providerId="AD" clId="Web-{49B8070F-351B-74B2-8755-BDDAB6C9CCA3}" dt="2023-05-25T19:52:06.760" v="532"/>
          <ac:grpSpMkLst>
            <pc:docMk/>
            <pc:sldMk cId="3502504621" sldId="263"/>
            <ac:grpSpMk id="25" creationId="{C8139A8F-A07A-40ED-843E-77B6C19606FF}"/>
          </ac:grpSpMkLst>
        </pc:grpChg>
        <pc:picChg chg="add mod ord">
          <ac:chgData name="Wiktoria Szymańska" userId="S::wiktoria.szymanska4@teb.edu.pl::df5ba408-abed-48f8-8087-634f22d3e2f2" providerId="AD" clId="Web-{49B8070F-351B-74B2-8755-BDDAB6C9CCA3}" dt="2023-05-25T19:52:06.760" v="532"/>
          <ac:picMkLst>
            <pc:docMk/>
            <pc:sldMk cId="3502504621" sldId="263"/>
            <ac:picMk id="4" creationId="{B63E7741-8CC4-07A1-23F1-E69EAC6075F5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19:46:25.736" v="525"/>
          <ac:picMkLst>
            <pc:docMk/>
            <pc:sldMk cId="3502504621" sldId="263"/>
            <ac:picMk id="5" creationId="{4648007E-460E-9E15-5B81-83CCA1E93475}"/>
          </ac:picMkLst>
        </pc:picChg>
        <pc:picChg chg="add mod">
          <ac:chgData name="Wiktoria Szymańska" userId="S::wiktoria.szymanska4@teb.edu.pl::df5ba408-abed-48f8-8087-634f22d3e2f2" providerId="AD" clId="Web-{49B8070F-351B-74B2-8755-BDDAB6C9CCA3}" dt="2023-05-25T19:52:06.760" v="532"/>
          <ac:picMkLst>
            <pc:docMk/>
            <pc:sldMk cId="3502504621" sldId="263"/>
            <ac:picMk id="6" creationId="{5D17EA5A-7857-A0AF-58AA-B779E2721C25}"/>
          </ac:picMkLst>
        </pc:picChg>
        <pc:picChg chg="add">
          <ac:chgData name="Wiktoria Szymańska" userId="S::wiktoria.szymanska4@teb.edu.pl::df5ba408-abed-48f8-8087-634f22d3e2f2" providerId="AD" clId="Web-{49B8070F-351B-74B2-8755-BDDAB6C9CCA3}" dt="2023-05-25T19:52:06.760" v="532"/>
          <ac:picMkLst>
            <pc:docMk/>
            <pc:sldMk cId="3502504621" sldId="263"/>
            <ac:picMk id="10" creationId="{9D85B319-9C30-4D92-B664-CA444ECD79BA}"/>
          </ac:picMkLst>
        </pc:picChg>
        <pc:picChg chg="add">
          <ac:chgData name="Wiktoria Szymańska" userId="S::wiktoria.szymanska4@teb.edu.pl::df5ba408-abed-48f8-8087-634f22d3e2f2" providerId="AD" clId="Web-{49B8070F-351B-74B2-8755-BDDAB6C9CCA3}" dt="2023-05-25T19:52:06.760" v="532"/>
          <ac:picMkLst>
            <pc:docMk/>
            <pc:sldMk cId="3502504621" sldId="263"/>
            <ac:picMk id="29" creationId="{6079AB70-86CA-4BFC-9505-60CD7D172FC0}"/>
          </ac:picMkLst>
        </pc:picChg>
        <pc:cxnChg chg="add">
          <ac:chgData name="Wiktoria Szymańska" userId="S::wiktoria.szymanska4@teb.edu.pl::df5ba408-abed-48f8-8087-634f22d3e2f2" providerId="AD" clId="Web-{49B8070F-351B-74B2-8755-BDDAB6C9CCA3}" dt="2023-05-25T19:52:06.760" v="532"/>
          <ac:cxnSpMkLst>
            <pc:docMk/>
            <pc:sldMk cId="3502504621" sldId="263"/>
            <ac:cxnSpMk id="12" creationId="{D7573C1E-3785-43C9-A262-1DA9DF97F85C}"/>
          </ac:cxnSpMkLst>
        </pc:cxnChg>
        <pc:cxnChg chg="add">
          <ac:chgData name="Wiktoria Szymańska" userId="S::wiktoria.szymanska4@teb.edu.pl::df5ba408-abed-48f8-8087-634f22d3e2f2" providerId="AD" clId="Web-{49B8070F-351B-74B2-8755-BDDAB6C9CCA3}" dt="2023-05-25T19:52:06.760" v="532"/>
          <ac:cxnSpMkLst>
            <pc:docMk/>
            <pc:sldMk cId="3502504621" sldId="263"/>
            <ac:cxnSpMk id="14" creationId="{548C4394-BE4E-4302-AF74-4781C6C66E4C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19:46:25.736" v="525"/>
          <ac:cxnSpMkLst>
            <pc:docMk/>
            <pc:sldMk cId="3502504621" sldId="263"/>
            <ac:cxnSpMk id="17" creationId="{D33AC32D-5F44-45F7-A0BD-7C11A86BED57}"/>
          </ac:cxnSpMkLst>
        </pc:cxnChg>
        <pc:cxnChg chg="add">
          <ac:chgData name="Wiktoria Szymańska" userId="S::wiktoria.szymanska4@teb.edu.pl::df5ba408-abed-48f8-8087-634f22d3e2f2" providerId="AD" clId="Web-{49B8070F-351B-74B2-8755-BDDAB6C9CCA3}" dt="2023-05-25T19:52:06.760" v="532"/>
          <ac:cxnSpMkLst>
            <pc:docMk/>
            <pc:sldMk cId="3502504621" sldId="263"/>
            <ac:cxnSpMk id="23" creationId="{17A887C3-690B-4858-A6B1-19C93D6C79B6}"/>
          </ac:cxnSpMkLst>
        </pc:cxnChg>
        <pc:cxnChg chg="add">
          <ac:chgData name="Wiktoria Szymańska" userId="S::wiktoria.szymanska4@teb.edu.pl::df5ba408-abed-48f8-8087-634f22d3e2f2" providerId="AD" clId="Web-{49B8070F-351B-74B2-8755-BDDAB6C9CCA3}" dt="2023-05-25T19:52:06.760" v="532"/>
          <ac:cxnSpMkLst>
            <pc:docMk/>
            <pc:sldMk cId="3502504621" sldId="263"/>
            <ac:cxnSpMk id="31" creationId="{6C0DB027-013B-48E2-B164-DD510158E5F0}"/>
          </ac:cxnSpMkLst>
        </pc:cxnChg>
      </pc:sldChg>
      <pc:sldChg chg="addSp modSp new mod setBg setClrOvrMap">
        <pc:chgData name="Wiktoria Szymańska" userId="S::wiktoria.szymanska4@teb.edu.pl::df5ba408-abed-48f8-8087-634f22d3e2f2" providerId="AD" clId="Web-{49B8070F-351B-74B2-8755-BDDAB6C9CCA3}" dt="2023-05-25T20:02:26.716" v="630"/>
        <pc:sldMkLst>
          <pc:docMk/>
          <pc:sldMk cId="803959760" sldId="264"/>
        </pc:sldMkLst>
        <pc:spChg chg="mod">
          <ac:chgData name="Wiktoria Szymańska" userId="S::wiktoria.szymanska4@teb.edu.pl::df5ba408-abed-48f8-8087-634f22d3e2f2" providerId="AD" clId="Web-{49B8070F-351B-74B2-8755-BDDAB6C9CCA3}" dt="2023-05-25T20:02:26.716" v="630"/>
          <ac:spMkLst>
            <pc:docMk/>
            <pc:sldMk cId="803959760" sldId="264"/>
            <ac:spMk id="2" creationId="{03FFCA6B-9DF8-EBC5-CBF0-251622CA4193}"/>
          </ac:spMkLst>
        </pc:spChg>
        <pc:spChg chg="mod">
          <ac:chgData name="Wiktoria Szymańska" userId="S::wiktoria.szymanska4@teb.edu.pl::df5ba408-abed-48f8-8087-634f22d3e2f2" providerId="AD" clId="Web-{49B8070F-351B-74B2-8755-BDDAB6C9CCA3}" dt="2023-05-25T20:02:26.716" v="630"/>
          <ac:spMkLst>
            <pc:docMk/>
            <pc:sldMk cId="803959760" sldId="264"/>
            <ac:spMk id="3" creationId="{2CC3CE01-BA59-3985-A638-314BCE1A5CBC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2:26.716" v="630"/>
          <ac:spMkLst>
            <pc:docMk/>
            <pc:sldMk cId="803959760" sldId="264"/>
            <ac:spMk id="9" creationId="{C6870151-9189-4C3A-8379-EF3D95827A0A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2:26.716" v="630"/>
          <ac:spMkLst>
            <pc:docMk/>
            <pc:sldMk cId="803959760" sldId="264"/>
            <ac:spMk id="11" creationId="{123EA69C-102A-4DD0-9547-05DCD271D15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2:26.716" v="630"/>
          <ac:spMkLst>
            <pc:docMk/>
            <pc:sldMk cId="803959760" sldId="264"/>
            <ac:spMk id="13" creationId="{6A862265-5CA3-4C40-8582-7534C3B03C2A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2:26.716" v="630"/>
          <ac:spMkLst>
            <pc:docMk/>
            <pc:sldMk cId="803959760" sldId="264"/>
            <ac:spMk id="15" creationId="{600EF80B-0391-4082-9AF5-F15B091B4CE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2:26.716" v="630"/>
          <ac:spMkLst>
            <pc:docMk/>
            <pc:sldMk cId="803959760" sldId="264"/>
            <ac:spMk id="19" creationId="{3FBF03E8-C602-4192-9C52-F84B29FDCC88}"/>
          </ac:spMkLst>
        </pc:spChg>
        <pc:picChg chg="add mod ord">
          <ac:chgData name="Wiktoria Szymańska" userId="S::wiktoria.szymanska4@teb.edu.pl::df5ba408-abed-48f8-8087-634f22d3e2f2" providerId="AD" clId="Web-{49B8070F-351B-74B2-8755-BDDAB6C9CCA3}" dt="2023-05-25T20:02:26.716" v="630"/>
          <ac:picMkLst>
            <pc:docMk/>
            <pc:sldMk cId="803959760" sldId="264"/>
            <ac:picMk id="4" creationId="{F5519105-9B04-4233-15DE-8FEA4A345389}"/>
          </ac:picMkLst>
        </pc:picChg>
        <pc:cxnChg chg="add">
          <ac:chgData name="Wiktoria Szymańska" userId="S::wiktoria.szymanska4@teb.edu.pl::df5ba408-abed-48f8-8087-634f22d3e2f2" providerId="AD" clId="Web-{49B8070F-351B-74B2-8755-BDDAB6C9CCA3}" dt="2023-05-25T20:02:26.716" v="630"/>
          <ac:cxnSpMkLst>
            <pc:docMk/>
            <pc:sldMk cId="803959760" sldId="264"/>
            <ac:cxnSpMk id="17" creationId="{D33AC32D-5F44-45F7-A0BD-7C11A86BED57}"/>
          </ac:cxnSpMkLst>
        </pc:cxnChg>
      </pc:sldChg>
      <pc:sldChg chg="addSp modSp new mod setBg setClrOvrMap">
        <pc:chgData name="Wiktoria Szymańska" userId="S::wiktoria.szymanska4@teb.edu.pl::df5ba408-abed-48f8-8087-634f22d3e2f2" providerId="AD" clId="Web-{49B8070F-351B-74B2-8755-BDDAB6C9CCA3}" dt="2023-05-25T20:08:39.367" v="688"/>
        <pc:sldMkLst>
          <pc:docMk/>
          <pc:sldMk cId="693348038" sldId="265"/>
        </pc:sldMkLst>
        <pc:spChg chg="mod">
          <ac:chgData name="Wiktoria Szymańska" userId="S::wiktoria.szymanska4@teb.edu.pl::df5ba408-abed-48f8-8087-634f22d3e2f2" providerId="AD" clId="Web-{49B8070F-351B-74B2-8755-BDDAB6C9CCA3}" dt="2023-05-25T20:08:39.367" v="688"/>
          <ac:spMkLst>
            <pc:docMk/>
            <pc:sldMk cId="693348038" sldId="265"/>
            <ac:spMk id="2" creationId="{2C21DC89-EE0D-36D5-6C0A-D856E60C5DE4}"/>
          </ac:spMkLst>
        </pc:spChg>
        <pc:spChg chg="mod">
          <ac:chgData name="Wiktoria Szymańska" userId="S::wiktoria.szymanska4@teb.edu.pl::df5ba408-abed-48f8-8087-634f22d3e2f2" providerId="AD" clId="Web-{49B8070F-351B-74B2-8755-BDDAB6C9CCA3}" dt="2023-05-25T20:08:39.367" v="688"/>
          <ac:spMkLst>
            <pc:docMk/>
            <pc:sldMk cId="693348038" sldId="265"/>
            <ac:spMk id="3" creationId="{1C489708-281C-9640-F66A-CC10D84E7653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8:39.367" v="688"/>
          <ac:spMkLst>
            <pc:docMk/>
            <pc:sldMk cId="693348038" sldId="265"/>
            <ac:spMk id="9" creationId="{C6870151-9189-4C3A-8379-EF3D95827A0A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8:39.367" v="688"/>
          <ac:spMkLst>
            <pc:docMk/>
            <pc:sldMk cId="693348038" sldId="265"/>
            <ac:spMk id="11" creationId="{123EA69C-102A-4DD0-9547-05DCD271D15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8:39.367" v="688"/>
          <ac:spMkLst>
            <pc:docMk/>
            <pc:sldMk cId="693348038" sldId="265"/>
            <ac:spMk id="13" creationId="{6A862265-5CA3-4C40-8582-7534C3B03C2A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8:39.367" v="688"/>
          <ac:spMkLst>
            <pc:docMk/>
            <pc:sldMk cId="693348038" sldId="265"/>
            <ac:spMk id="15" creationId="{600EF80B-0391-4082-9AF5-F15B091B4CE9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8:39.367" v="688"/>
          <ac:spMkLst>
            <pc:docMk/>
            <pc:sldMk cId="693348038" sldId="265"/>
            <ac:spMk id="19" creationId="{3FBF03E8-C602-4192-9C52-F84B29FDCC88}"/>
          </ac:spMkLst>
        </pc:spChg>
        <pc:picChg chg="add">
          <ac:chgData name="Wiktoria Szymańska" userId="S::wiktoria.szymanska4@teb.edu.pl::df5ba408-abed-48f8-8087-634f22d3e2f2" providerId="AD" clId="Web-{49B8070F-351B-74B2-8755-BDDAB6C9CCA3}" dt="2023-05-25T20:08:39.367" v="688"/>
          <ac:picMkLst>
            <pc:docMk/>
            <pc:sldMk cId="693348038" sldId="265"/>
            <ac:picMk id="5" creationId="{32DB596E-A786-B549-31F1-E3A6E5C8BA7C}"/>
          </ac:picMkLst>
        </pc:picChg>
        <pc:cxnChg chg="add">
          <ac:chgData name="Wiktoria Szymańska" userId="S::wiktoria.szymanska4@teb.edu.pl::df5ba408-abed-48f8-8087-634f22d3e2f2" providerId="AD" clId="Web-{49B8070F-351B-74B2-8755-BDDAB6C9CCA3}" dt="2023-05-25T20:08:39.367" v="688"/>
          <ac:cxnSpMkLst>
            <pc:docMk/>
            <pc:sldMk cId="693348038" sldId="265"/>
            <ac:cxnSpMk id="17" creationId="{D33AC32D-5F44-45F7-A0BD-7C11A86BED57}"/>
          </ac:cxnSpMkLst>
        </pc:cxnChg>
      </pc:sldChg>
      <pc:sldChg chg="addSp delSp modSp new mod setBg setClrOvrMap">
        <pc:chgData name="Wiktoria Szymańska" userId="S::wiktoria.szymanska4@teb.edu.pl::df5ba408-abed-48f8-8087-634f22d3e2f2" providerId="AD" clId="Web-{49B8070F-351B-74B2-8755-BDDAB6C9CCA3}" dt="2023-05-25T20:11:47.090" v="755" actId="1076"/>
        <pc:sldMkLst>
          <pc:docMk/>
          <pc:sldMk cId="3819745344" sldId="266"/>
        </pc:sldMkLst>
        <pc:spChg chg="add mod">
          <ac:chgData name="Wiktoria Szymańska" userId="S::wiktoria.szymanska4@teb.edu.pl::df5ba408-abed-48f8-8087-634f22d3e2f2" providerId="AD" clId="Web-{49B8070F-351B-74B2-8755-BDDAB6C9CCA3}" dt="2023-05-25T20:09:38.727" v="720"/>
          <ac:spMkLst>
            <pc:docMk/>
            <pc:sldMk cId="3819745344" sldId="266"/>
            <ac:spMk id="2" creationId="{FDF703D3-FC97-CB75-7F29-72B3B35C8A38}"/>
          </ac:spMkLst>
        </pc:spChg>
        <pc:spChg chg="add mod">
          <ac:chgData name="Wiktoria Szymańska" userId="S::wiktoria.szymanska4@teb.edu.pl::df5ba408-abed-48f8-8087-634f22d3e2f2" providerId="AD" clId="Web-{49B8070F-351B-74B2-8755-BDDAB6C9CCA3}" dt="2023-05-25T20:11:47.090" v="755" actId="1076"/>
          <ac:spMkLst>
            <pc:docMk/>
            <pc:sldMk cId="3819745344" sldId="266"/>
            <ac:spMk id="3" creationId="{30194FA8-B5F3-5550-AB27-276050B6CEED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36.149" v="717"/>
          <ac:spMkLst>
            <pc:docMk/>
            <pc:sldMk cId="3819745344" sldId="266"/>
            <ac:spMk id="7" creationId="{23522FE7-5A29-4EF6-B1EF-2CA55748A772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19.383" v="707"/>
          <ac:spMkLst>
            <pc:docMk/>
            <pc:sldMk cId="3819745344" sldId="266"/>
            <ac:spMk id="8" creationId="{1CE580D1-F917-4567-AFB4-99AA9B52ADF0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36.149" v="717"/>
          <ac:spMkLst>
            <pc:docMk/>
            <pc:sldMk cId="3819745344" sldId="266"/>
            <ac:spMk id="15" creationId="{F0AB17F6-592B-45CB-96F6-705C9825AFBC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19.383" v="707"/>
          <ac:spMkLst>
            <pc:docMk/>
            <pc:sldMk cId="3819745344" sldId="266"/>
            <ac:spMk id="16" creationId="{65513E21-21B0-48DB-8CF1-35E43B33A477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38.681" v="719"/>
          <ac:spMkLst>
            <pc:docMk/>
            <pc:sldMk cId="3819745344" sldId="266"/>
            <ac:spMk id="19" creationId="{23522FE7-5A29-4EF6-B1EF-2CA55748A772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23.915" v="709"/>
          <ac:spMkLst>
            <pc:docMk/>
            <pc:sldMk cId="3819745344" sldId="266"/>
            <ac:spMk id="20" creationId="{1CE580D1-F917-4567-AFB4-99AA9B52ADF0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23.915" v="709"/>
          <ac:spMkLst>
            <pc:docMk/>
            <pc:sldMk cId="3819745344" sldId="266"/>
            <ac:spMk id="24" creationId="{65513E21-21B0-48DB-8CF1-35E43B33A477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26.774" v="711"/>
          <ac:spMkLst>
            <pc:docMk/>
            <pc:sldMk cId="3819745344" sldId="266"/>
            <ac:spMk id="28" creationId="{C63C853E-3842-4594-86A9-051FFAF4D343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26.774" v="711"/>
          <ac:spMkLst>
            <pc:docMk/>
            <pc:sldMk cId="3819745344" sldId="266"/>
            <ac:spMk id="33" creationId="{A49E4231-6211-405E-A068-18646067AF7F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30.837" v="713"/>
          <ac:spMkLst>
            <pc:docMk/>
            <pc:sldMk cId="3819745344" sldId="266"/>
            <ac:spMk id="36" creationId="{1CE580D1-F917-4567-AFB4-99AA9B52ADF0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30.837" v="713"/>
          <ac:spMkLst>
            <pc:docMk/>
            <pc:sldMk cId="3819745344" sldId="266"/>
            <ac:spMk id="40" creationId="{65513E21-21B0-48DB-8CF1-35E43B33A477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33.634" v="715"/>
          <ac:spMkLst>
            <pc:docMk/>
            <pc:sldMk cId="3819745344" sldId="266"/>
            <ac:spMk id="44" creationId="{1CE580D1-F917-4567-AFB4-99AA9B52ADF0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33.634" v="715"/>
          <ac:spMkLst>
            <pc:docMk/>
            <pc:sldMk cId="3819745344" sldId="266"/>
            <ac:spMk id="48" creationId="{65513E21-21B0-48DB-8CF1-35E43B33A477}"/>
          </ac:spMkLst>
        </pc:spChg>
        <pc:spChg chg="add del">
          <ac:chgData name="Wiktoria Szymańska" userId="S::wiktoria.szymanska4@teb.edu.pl::df5ba408-abed-48f8-8087-634f22d3e2f2" providerId="AD" clId="Web-{49B8070F-351B-74B2-8755-BDDAB6C9CCA3}" dt="2023-05-25T20:09:38.681" v="719"/>
          <ac:spMkLst>
            <pc:docMk/>
            <pc:sldMk cId="3819745344" sldId="266"/>
            <ac:spMk id="51" creationId="{48D226DA-E368-46E4-BF0C-D467A1E86BF6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9:38.727" v="720"/>
          <ac:spMkLst>
            <pc:docMk/>
            <pc:sldMk cId="3819745344" sldId="266"/>
            <ac:spMk id="54" creationId="{23522FE7-5A29-4EF6-B1EF-2CA55748A772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9:38.727" v="720"/>
          <ac:spMkLst>
            <pc:docMk/>
            <pc:sldMk cId="3819745344" sldId="266"/>
            <ac:spMk id="58" creationId="{B5F9E98A-4FF4-43D6-9C48-6DF0E7F2D272}"/>
          </ac:spMkLst>
        </pc:spChg>
        <pc:spChg chg="add">
          <ac:chgData name="Wiktoria Szymańska" userId="S::wiktoria.szymanska4@teb.edu.pl::df5ba408-abed-48f8-8087-634f22d3e2f2" providerId="AD" clId="Web-{49B8070F-351B-74B2-8755-BDDAB6C9CCA3}" dt="2023-05-25T20:09:38.727" v="720"/>
          <ac:spMkLst>
            <pc:docMk/>
            <pc:sldMk cId="3819745344" sldId="266"/>
            <ac:spMk id="59" creationId="{D207A636-DC99-4588-80C4-9E069B97C3FD}"/>
          </ac:spMkLst>
        </pc:spChg>
        <pc:picChg chg="add del">
          <ac:chgData name="Wiktoria Szymańska" userId="S::wiktoria.szymanska4@teb.edu.pl::df5ba408-abed-48f8-8087-634f22d3e2f2" providerId="AD" clId="Web-{49B8070F-351B-74B2-8755-BDDAB6C9CCA3}" dt="2023-05-25T20:09:19.383" v="707"/>
          <ac:picMkLst>
            <pc:docMk/>
            <pc:sldMk cId="3819745344" sldId="266"/>
            <ac:picMk id="4" creationId="{3469A0D5-DDB3-05D9-6595-54D9A47E3041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36.149" v="717"/>
          <ac:picMkLst>
            <pc:docMk/>
            <pc:sldMk cId="3819745344" sldId="266"/>
            <ac:picMk id="9" creationId="{C2192E09-EBC7-416C-B887-DFF915D7F43D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19.383" v="707"/>
          <ac:picMkLst>
            <pc:docMk/>
            <pc:sldMk cId="3819745344" sldId="266"/>
            <ac:picMk id="10" creationId="{1F5620B8-A2D8-4568-B566-F0453A0D9167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23.915" v="709"/>
          <ac:picMkLst>
            <pc:docMk/>
            <pc:sldMk cId="3819745344" sldId="266"/>
            <ac:picMk id="21" creationId="{1F5620B8-A2D8-4568-B566-F0453A0D9167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23.915" v="709"/>
          <ac:picMkLst>
            <pc:docMk/>
            <pc:sldMk cId="3819745344" sldId="266"/>
            <ac:picMk id="25" creationId="{9FE04B73-0E9A-7870-35C2-AECCB9A2C6C2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38.681" v="719"/>
          <ac:picMkLst>
            <pc:docMk/>
            <pc:sldMk cId="3819745344" sldId="266"/>
            <ac:picMk id="27" creationId="{C2192E09-EBC7-416C-B887-DFF915D7F43D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26.774" v="711"/>
          <ac:picMkLst>
            <pc:docMk/>
            <pc:sldMk cId="3819745344" sldId="266"/>
            <ac:picMk id="29" creationId="{B591CDC5-6B61-4116-B3B5-0FF42B6E606D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26.774" v="711"/>
          <ac:picMkLst>
            <pc:docMk/>
            <pc:sldMk cId="3819745344" sldId="266"/>
            <ac:picMk id="32" creationId="{ED06EB7B-D238-412C-397A-73879F0C1ADA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30.837" v="713"/>
          <ac:picMkLst>
            <pc:docMk/>
            <pc:sldMk cId="3819745344" sldId="266"/>
            <ac:picMk id="37" creationId="{1F5620B8-A2D8-4568-B566-F0453A0D9167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30.837" v="713"/>
          <ac:picMkLst>
            <pc:docMk/>
            <pc:sldMk cId="3819745344" sldId="266"/>
            <ac:picMk id="41" creationId="{3469A0D5-DDB3-05D9-6595-54D9A47E3041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33.634" v="715"/>
          <ac:picMkLst>
            <pc:docMk/>
            <pc:sldMk cId="3819745344" sldId="266"/>
            <ac:picMk id="45" creationId="{1F5620B8-A2D8-4568-B566-F0453A0D9167}"/>
          </ac:picMkLst>
        </pc:picChg>
        <pc:picChg chg="add del">
          <ac:chgData name="Wiktoria Szymańska" userId="S::wiktoria.szymanska4@teb.edu.pl::df5ba408-abed-48f8-8087-634f22d3e2f2" providerId="AD" clId="Web-{49B8070F-351B-74B2-8755-BDDAB6C9CCA3}" dt="2023-05-25T20:09:33.634" v="715"/>
          <ac:picMkLst>
            <pc:docMk/>
            <pc:sldMk cId="3819745344" sldId="266"/>
            <ac:picMk id="49" creationId="{9FE04B73-0E9A-7870-35C2-AECCB9A2C6C2}"/>
          </ac:picMkLst>
        </pc:picChg>
        <pc:picChg chg="add">
          <ac:chgData name="Wiktoria Szymańska" userId="S::wiktoria.szymanska4@teb.edu.pl::df5ba408-abed-48f8-8087-634f22d3e2f2" providerId="AD" clId="Web-{49B8070F-351B-74B2-8755-BDDAB6C9CCA3}" dt="2023-05-25T20:09:38.727" v="720"/>
          <ac:picMkLst>
            <pc:docMk/>
            <pc:sldMk cId="3819745344" sldId="266"/>
            <ac:picMk id="55" creationId="{C2192E09-EBC7-416C-B887-DFF915D7F43D}"/>
          </ac:picMkLst>
        </pc:picChg>
        <pc:picChg chg="add">
          <ac:chgData name="Wiktoria Szymańska" userId="S::wiktoria.szymanska4@teb.edu.pl::df5ba408-abed-48f8-8087-634f22d3e2f2" providerId="AD" clId="Web-{49B8070F-351B-74B2-8755-BDDAB6C9CCA3}" dt="2023-05-25T20:09:38.727" v="720"/>
          <ac:picMkLst>
            <pc:docMk/>
            <pc:sldMk cId="3819745344" sldId="266"/>
            <ac:picMk id="61" creationId="{D4ED6A5F-3B06-48C5-850F-8045C4DF69AE}"/>
          </ac:picMkLst>
        </pc:picChg>
        <pc:cxnChg chg="add del">
          <ac:chgData name="Wiktoria Szymańska" userId="S::wiktoria.szymanska4@teb.edu.pl::df5ba408-abed-48f8-8087-634f22d3e2f2" providerId="AD" clId="Web-{49B8070F-351B-74B2-8755-BDDAB6C9CCA3}" dt="2023-05-25T20:09:36.149" v="717"/>
          <ac:cxnSpMkLst>
            <pc:docMk/>
            <pc:sldMk cId="3819745344" sldId="266"/>
            <ac:cxnSpMk id="11" creationId="{2924498D-E084-44BE-A196-CFCE35564350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19.383" v="707"/>
          <ac:cxnSpMkLst>
            <pc:docMk/>
            <pc:sldMk cId="3819745344" sldId="266"/>
            <ac:cxnSpMk id="12" creationId="{1C7D2BA4-4B7A-4596-8BCC-5CF715423894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6.149" v="717"/>
          <ac:cxnSpMkLst>
            <pc:docMk/>
            <pc:sldMk cId="3819745344" sldId="266"/>
            <ac:cxnSpMk id="13" creationId="{3BBC7667-C352-4842-9AFD-E5C16AD002F4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19.383" v="707"/>
          <ac:cxnSpMkLst>
            <pc:docMk/>
            <pc:sldMk cId="3819745344" sldId="266"/>
            <ac:cxnSpMk id="14" creationId="{4977F1E1-2B6F-4BB6-899F-67D8764D83C5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6.149" v="717"/>
          <ac:cxnSpMkLst>
            <pc:docMk/>
            <pc:sldMk cId="3819745344" sldId="266"/>
            <ac:cxnSpMk id="17" creationId="{5A9284E7-0823-472D-9963-18D89DFEB8B4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19.383" v="707"/>
          <ac:cxnSpMkLst>
            <pc:docMk/>
            <pc:sldMk cId="3819745344" sldId="266"/>
            <ac:cxnSpMk id="18" creationId="{580B8A35-DEA7-4D43-9DF8-90B4681D0FAD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23.915" v="709"/>
          <ac:cxnSpMkLst>
            <pc:docMk/>
            <pc:sldMk cId="3819745344" sldId="266"/>
            <ac:cxnSpMk id="22" creationId="{1C7D2BA4-4B7A-4596-8BCC-5CF715423894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23.915" v="709"/>
          <ac:cxnSpMkLst>
            <pc:docMk/>
            <pc:sldMk cId="3819745344" sldId="266"/>
            <ac:cxnSpMk id="23" creationId="{4977F1E1-2B6F-4BB6-899F-67D8764D83C5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23.915" v="709"/>
          <ac:cxnSpMkLst>
            <pc:docMk/>
            <pc:sldMk cId="3819745344" sldId="266"/>
            <ac:cxnSpMk id="26" creationId="{580B8A35-DEA7-4D43-9DF8-90B4681D0FAD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26.774" v="711"/>
          <ac:cxnSpMkLst>
            <pc:docMk/>
            <pc:sldMk cId="3819745344" sldId="266"/>
            <ac:cxnSpMk id="30" creationId="{25B08984-5BEB-422F-A364-2B41E6A516EB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26.774" v="711"/>
          <ac:cxnSpMkLst>
            <pc:docMk/>
            <pc:sldMk cId="3819745344" sldId="266"/>
            <ac:cxnSpMk id="31" creationId="{A8F413B1-54E0-4B16-92AB-1CC5C7D645BC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26.774" v="711"/>
          <ac:cxnSpMkLst>
            <pc:docMk/>
            <pc:sldMk cId="3819745344" sldId="266"/>
            <ac:cxnSpMk id="34" creationId="{7B8BED93-E65C-41D3-8B8A-5CE5F507BE86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8.681" v="719"/>
          <ac:cxnSpMkLst>
            <pc:docMk/>
            <pc:sldMk cId="3819745344" sldId="266"/>
            <ac:cxnSpMk id="35" creationId="{2924498D-E084-44BE-A196-CFCE35564350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0.837" v="713"/>
          <ac:cxnSpMkLst>
            <pc:docMk/>
            <pc:sldMk cId="3819745344" sldId="266"/>
            <ac:cxnSpMk id="38" creationId="{1C7D2BA4-4B7A-4596-8BCC-5CF715423894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0.837" v="713"/>
          <ac:cxnSpMkLst>
            <pc:docMk/>
            <pc:sldMk cId="3819745344" sldId="266"/>
            <ac:cxnSpMk id="39" creationId="{4977F1E1-2B6F-4BB6-899F-67D8764D83C5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0.837" v="713"/>
          <ac:cxnSpMkLst>
            <pc:docMk/>
            <pc:sldMk cId="3819745344" sldId="266"/>
            <ac:cxnSpMk id="42" creationId="{580B8A35-DEA7-4D43-9DF8-90B4681D0FAD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8.681" v="719"/>
          <ac:cxnSpMkLst>
            <pc:docMk/>
            <pc:sldMk cId="3819745344" sldId="266"/>
            <ac:cxnSpMk id="43" creationId="{3BBC7667-C352-4842-9AFD-E5C16AD002F4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3.634" v="715"/>
          <ac:cxnSpMkLst>
            <pc:docMk/>
            <pc:sldMk cId="3819745344" sldId="266"/>
            <ac:cxnSpMk id="46" creationId="{1C7D2BA4-4B7A-4596-8BCC-5CF715423894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3.634" v="715"/>
          <ac:cxnSpMkLst>
            <pc:docMk/>
            <pc:sldMk cId="3819745344" sldId="266"/>
            <ac:cxnSpMk id="47" creationId="{4977F1E1-2B6F-4BB6-899F-67D8764D83C5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3.634" v="715"/>
          <ac:cxnSpMkLst>
            <pc:docMk/>
            <pc:sldMk cId="3819745344" sldId="266"/>
            <ac:cxnSpMk id="50" creationId="{580B8A35-DEA7-4D43-9DF8-90B4681D0FAD}"/>
          </ac:cxnSpMkLst>
        </pc:cxnChg>
        <pc:cxnChg chg="add del">
          <ac:chgData name="Wiktoria Szymańska" userId="S::wiktoria.szymanska4@teb.edu.pl::df5ba408-abed-48f8-8087-634f22d3e2f2" providerId="AD" clId="Web-{49B8070F-351B-74B2-8755-BDDAB6C9CCA3}" dt="2023-05-25T20:09:38.681" v="719"/>
          <ac:cxnSpMkLst>
            <pc:docMk/>
            <pc:sldMk cId="3819745344" sldId="266"/>
            <ac:cxnSpMk id="52" creationId="{7105F2EF-F4AA-488F-8E74-484FA0078518}"/>
          </ac:cxnSpMkLst>
        </pc:cxnChg>
        <pc:cxnChg chg="add">
          <ac:chgData name="Wiktoria Szymańska" userId="S::wiktoria.szymanska4@teb.edu.pl::df5ba408-abed-48f8-8087-634f22d3e2f2" providerId="AD" clId="Web-{49B8070F-351B-74B2-8755-BDDAB6C9CCA3}" dt="2023-05-25T20:09:38.727" v="720"/>
          <ac:cxnSpMkLst>
            <pc:docMk/>
            <pc:sldMk cId="3819745344" sldId="266"/>
            <ac:cxnSpMk id="56" creationId="{2924498D-E084-44BE-A196-CFCE35564350}"/>
          </ac:cxnSpMkLst>
        </pc:cxnChg>
        <pc:cxnChg chg="add">
          <ac:chgData name="Wiktoria Szymańska" userId="S::wiktoria.szymanska4@teb.edu.pl::df5ba408-abed-48f8-8087-634f22d3e2f2" providerId="AD" clId="Web-{49B8070F-351B-74B2-8755-BDDAB6C9CCA3}" dt="2023-05-25T20:09:38.727" v="720"/>
          <ac:cxnSpMkLst>
            <pc:docMk/>
            <pc:sldMk cId="3819745344" sldId="266"/>
            <ac:cxnSpMk id="57" creationId="{3BBC7667-C352-4842-9AFD-E5C16AD002F4}"/>
          </ac:cxnSpMkLst>
        </pc:cxnChg>
        <pc:cxnChg chg="add">
          <ac:chgData name="Wiktoria Szymańska" userId="S::wiktoria.szymanska4@teb.edu.pl::df5ba408-abed-48f8-8087-634f22d3e2f2" providerId="AD" clId="Web-{49B8070F-351B-74B2-8755-BDDAB6C9CCA3}" dt="2023-05-25T20:09:38.727" v="720"/>
          <ac:cxnSpMkLst>
            <pc:docMk/>
            <pc:sldMk cId="3819745344" sldId="266"/>
            <ac:cxnSpMk id="60" creationId="{0F2BAA51-3181-4303-929A-FCD9C33F8900}"/>
          </ac:cxnSpMkLst>
        </pc:cxnChg>
        <pc:cxnChg chg="add">
          <ac:chgData name="Wiktoria Szymańska" userId="S::wiktoria.szymanska4@teb.edu.pl::df5ba408-abed-48f8-8087-634f22d3e2f2" providerId="AD" clId="Web-{49B8070F-351B-74B2-8755-BDDAB6C9CCA3}" dt="2023-05-25T20:09:38.727" v="720"/>
          <ac:cxnSpMkLst>
            <pc:docMk/>
            <pc:sldMk cId="3819745344" sldId="266"/>
            <ac:cxnSpMk id="62" creationId="{C9A60B9D-8DAC-4DA9-88DE-9911621A2B96}"/>
          </ac:cxnSpMkLst>
        </pc:cxnChg>
      </pc:sldChg>
    </pc:docChg>
  </pc:docChgLst>
  <pc:docChgLst>
    <pc:chgData name="Wiktoria Szymańska" userId="S::wiktoria.szymanska4@teb.edu.pl::df5ba408-abed-48f8-8087-634f22d3e2f2" providerId="AD" clId="Web-{9E68724F-B549-1691-8F9F-ABD1B2FD2FCF}"/>
    <pc:docChg chg="addSld modSld">
      <pc:chgData name="Wiktoria Szymańska" userId="S::wiktoria.szymanska4@teb.edu.pl::df5ba408-abed-48f8-8087-634f22d3e2f2" providerId="AD" clId="Web-{9E68724F-B549-1691-8F9F-ABD1B2FD2FCF}" dt="2023-04-02T16:14:18.247" v="559"/>
      <pc:docMkLst>
        <pc:docMk/>
      </pc:docMkLst>
      <pc:sldChg chg="addSp delSp modSp new">
        <pc:chgData name="Wiktoria Szymańska" userId="S::wiktoria.szymanska4@teb.edu.pl::df5ba408-abed-48f8-8087-634f22d3e2f2" providerId="AD" clId="Web-{9E68724F-B549-1691-8F9F-ABD1B2FD2FCF}" dt="2023-04-02T15:25:28.778" v="49" actId="20577"/>
        <pc:sldMkLst>
          <pc:docMk/>
          <pc:sldMk cId="135793832" sldId="257"/>
        </pc:sldMkLst>
        <pc:spChg chg="mod">
          <ac:chgData name="Wiktoria Szymańska" userId="S::wiktoria.szymanska4@teb.edu.pl::df5ba408-abed-48f8-8087-634f22d3e2f2" providerId="AD" clId="Web-{9E68724F-B549-1691-8F9F-ABD1B2FD2FCF}" dt="2023-04-02T15:25:28.778" v="49" actId="20577"/>
          <ac:spMkLst>
            <pc:docMk/>
            <pc:sldMk cId="135793832" sldId="257"/>
            <ac:spMk id="2" creationId="{228A1997-5A13-9918-7F0E-79B8A555D0DF}"/>
          </ac:spMkLst>
        </pc:spChg>
        <pc:spChg chg="mod">
          <ac:chgData name="Wiktoria Szymańska" userId="S::wiktoria.szymanska4@teb.edu.pl::df5ba408-abed-48f8-8087-634f22d3e2f2" providerId="AD" clId="Web-{9E68724F-B549-1691-8F9F-ABD1B2FD2FCF}" dt="2023-04-02T15:21:44.320" v="38" actId="1076"/>
          <ac:spMkLst>
            <pc:docMk/>
            <pc:sldMk cId="135793832" sldId="257"/>
            <ac:spMk id="3" creationId="{DE10ED2A-86D7-2241-41AC-887339BAAD55}"/>
          </ac:spMkLst>
        </pc:spChg>
        <pc:spChg chg="del">
          <ac:chgData name="Wiktoria Szymańska" userId="S::wiktoria.szymanska4@teb.edu.pl::df5ba408-abed-48f8-8087-634f22d3e2f2" providerId="AD" clId="Web-{9E68724F-B549-1691-8F9F-ABD1B2FD2FCF}" dt="2023-04-02T15:21:23.242" v="35"/>
          <ac:spMkLst>
            <pc:docMk/>
            <pc:sldMk cId="135793832" sldId="257"/>
            <ac:spMk id="4" creationId="{7B533AAB-F621-25EE-37FE-17BE1C51D8C0}"/>
          </ac:spMkLst>
        </pc:spChg>
        <pc:spChg chg="mod">
          <ac:chgData name="Wiktoria Szymańska" userId="S::wiktoria.szymanska4@teb.edu.pl::df5ba408-abed-48f8-8087-634f22d3e2f2" providerId="AD" clId="Web-{9E68724F-B549-1691-8F9F-ABD1B2FD2FCF}" dt="2023-04-02T15:19:19.614" v="34" actId="20577"/>
          <ac:spMkLst>
            <pc:docMk/>
            <pc:sldMk cId="135793832" sldId="257"/>
            <ac:spMk id="5" creationId="{770BB531-EAB3-C7B3-4037-02CFAD1F1B37}"/>
          </ac:spMkLst>
        </pc:spChg>
        <pc:spChg chg="del">
          <ac:chgData name="Wiktoria Szymańska" userId="S::wiktoria.szymanska4@teb.edu.pl::df5ba408-abed-48f8-8087-634f22d3e2f2" providerId="AD" clId="Web-{9E68724F-B549-1691-8F9F-ABD1B2FD2FCF}" dt="2023-04-02T15:22:52.041" v="39"/>
          <ac:spMkLst>
            <pc:docMk/>
            <pc:sldMk cId="135793832" sldId="257"/>
            <ac:spMk id="6" creationId="{F308D0B2-71EF-956E-7ABC-7046053EA4B8}"/>
          </ac:spMkLst>
        </pc:spChg>
        <pc:picChg chg="add mod ord">
          <ac:chgData name="Wiktoria Szymańska" userId="S::wiktoria.szymanska4@teb.edu.pl::df5ba408-abed-48f8-8087-634f22d3e2f2" providerId="AD" clId="Web-{9E68724F-B549-1691-8F9F-ABD1B2FD2FCF}" dt="2023-04-02T15:21:29.664" v="36" actId="1076"/>
          <ac:picMkLst>
            <pc:docMk/>
            <pc:sldMk cId="135793832" sldId="257"/>
            <ac:picMk id="7" creationId="{9D7D74D8-7E3E-0743-2F49-C3D0D56735E7}"/>
          </ac:picMkLst>
        </pc:picChg>
        <pc:picChg chg="add mod ord">
          <ac:chgData name="Wiktoria Szymańska" userId="S::wiktoria.szymanska4@teb.edu.pl::df5ba408-abed-48f8-8087-634f22d3e2f2" providerId="AD" clId="Web-{9E68724F-B549-1691-8F9F-ABD1B2FD2FCF}" dt="2023-04-02T15:23:44.073" v="44" actId="1076"/>
          <ac:picMkLst>
            <pc:docMk/>
            <pc:sldMk cId="135793832" sldId="257"/>
            <ac:picMk id="8" creationId="{8A6AF127-A8AE-A59B-3366-39CA72560628}"/>
          </ac:picMkLst>
        </pc:picChg>
      </pc:sldChg>
      <pc:sldChg chg="addSp delSp modSp new mod setBg setClrOvrMap">
        <pc:chgData name="Wiktoria Szymańska" userId="S::wiktoria.szymanska4@teb.edu.pl::df5ba408-abed-48f8-8087-634f22d3e2f2" providerId="AD" clId="Web-{9E68724F-B549-1691-8F9F-ABD1B2FD2FCF}" dt="2023-04-02T15:53:09.290" v="392"/>
        <pc:sldMkLst>
          <pc:docMk/>
          <pc:sldMk cId="3758033338" sldId="258"/>
        </pc:sldMkLst>
        <pc:spChg chg="mod">
          <ac:chgData name="Wiktoria Szymańska" userId="S::wiktoria.szymanska4@teb.edu.pl::df5ba408-abed-48f8-8087-634f22d3e2f2" providerId="AD" clId="Web-{9E68724F-B549-1691-8F9F-ABD1B2FD2FCF}" dt="2023-04-02T15:53:09.290" v="392"/>
          <ac:spMkLst>
            <pc:docMk/>
            <pc:sldMk cId="3758033338" sldId="258"/>
            <ac:spMk id="2" creationId="{A56E9BF6-AD6E-F41D-18B1-955F48C7644D}"/>
          </ac:spMkLst>
        </pc:spChg>
        <pc:spChg chg="mod">
          <ac:chgData name="Wiktoria Szymańska" userId="S::wiktoria.szymanska4@teb.edu.pl::df5ba408-abed-48f8-8087-634f22d3e2f2" providerId="AD" clId="Web-{9E68724F-B549-1691-8F9F-ABD1B2FD2FCF}" dt="2023-04-02T15:53:09.290" v="392"/>
          <ac:spMkLst>
            <pc:docMk/>
            <pc:sldMk cId="3758033338" sldId="258"/>
            <ac:spMk id="3" creationId="{2DB61B17-EF7E-0982-9B00-55335991E87C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5:52:40.602" v="387"/>
          <ac:spMkLst>
            <pc:docMk/>
            <pc:sldMk cId="3758033338" sldId="258"/>
            <ac:spMk id="6" creationId="{F2AF0D79-4A1A-4F27-B9F0-CF252C4AC91C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5:49:28.895" v="379"/>
          <ac:spMkLst>
            <pc:docMk/>
            <pc:sldMk cId="3758033338" sldId="258"/>
            <ac:spMk id="9" creationId="{368B8211-0B9F-4516-8771-3316E00DB965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5:52:29.571" v="381"/>
          <ac:spMkLst>
            <pc:docMk/>
            <pc:sldMk cId="3758033338" sldId="258"/>
            <ac:spMk id="13" creationId="{6A862265-5CA3-4C40-8582-7534C3B03C2A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5:52:29.571" v="381"/>
          <ac:spMkLst>
            <pc:docMk/>
            <pc:sldMk cId="3758033338" sldId="258"/>
            <ac:spMk id="14" creationId="{C6870151-9189-4C3A-8379-EF3D95827A0A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5:52:29.571" v="381"/>
          <ac:spMkLst>
            <pc:docMk/>
            <pc:sldMk cId="3758033338" sldId="258"/>
            <ac:spMk id="15" creationId="{600EF80B-0391-4082-9AF5-F15B091B4CE9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5:52:29.571" v="381"/>
          <ac:spMkLst>
            <pc:docMk/>
            <pc:sldMk cId="3758033338" sldId="258"/>
            <ac:spMk id="16" creationId="{123EA69C-102A-4DD0-9547-05DCD271D159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5:52:29.571" v="381"/>
          <ac:spMkLst>
            <pc:docMk/>
            <pc:sldMk cId="3758033338" sldId="258"/>
            <ac:spMk id="19" creationId="{3FBF03E8-C602-4192-9C52-F84B29FDCC88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5:53:08.790" v="391"/>
          <ac:spMkLst>
            <pc:docMk/>
            <pc:sldMk cId="3758033338" sldId="258"/>
            <ac:spMk id="20" creationId="{368B8211-0B9F-4516-8771-3316E00DB965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5:53:09.290" v="392"/>
          <ac:spMkLst>
            <pc:docMk/>
            <pc:sldMk cId="3758033338" sldId="258"/>
            <ac:spMk id="24" creationId="{C6870151-9189-4C3A-8379-EF3D95827A0A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5:53:09.290" v="392"/>
          <ac:spMkLst>
            <pc:docMk/>
            <pc:sldMk cId="3758033338" sldId="258"/>
            <ac:spMk id="25" creationId="{123EA69C-102A-4DD0-9547-05DCD271D159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5:53:09.290" v="392"/>
          <ac:spMkLst>
            <pc:docMk/>
            <pc:sldMk cId="3758033338" sldId="258"/>
            <ac:spMk id="26" creationId="{6A862265-5CA3-4C40-8582-7534C3B03C2A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5:53:09.290" v="392"/>
          <ac:spMkLst>
            <pc:docMk/>
            <pc:sldMk cId="3758033338" sldId="258"/>
            <ac:spMk id="27" creationId="{600EF80B-0391-4082-9AF5-F15B091B4CE9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5:53:09.290" v="392"/>
          <ac:spMkLst>
            <pc:docMk/>
            <pc:sldMk cId="3758033338" sldId="258"/>
            <ac:spMk id="29" creationId="{3FBF03E8-C602-4192-9C52-F84B29FDCC88}"/>
          </ac:spMkLst>
        </pc:spChg>
        <pc:grpChg chg="add del">
          <ac:chgData name="Wiktoria Szymańska" userId="S::wiktoria.szymanska4@teb.edu.pl::df5ba408-abed-48f8-8087-634f22d3e2f2" providerId="AD" clId="Web-{9E68724F-B549-1691-8F9F-ABD1B2FD2FCF}" dt="2023-04-02T15:52:43.352" v="389"/>
          <ac:grpSpMkLst>
            <pc:docMk/>
            <pc:sldMk cId="3758033338" sldId="258"/>
            <ac:grpSpMk id="12" creationId="{93401815-9C3D-43EE-B4E4-2504090CEF01}"/>
          </ac:grpSpMkLst>
        </pc:grpChg>
        <pc:grpChg chg="add del">
          <ac:chgData name="Wiktoria Szymańska" userId="S::wiktoria.szymanska4@teb.edu.pl::df5ba408-abed-48f8-8087-634f22d3e2f2" providerId="AD" clId="Web-{9E68724F-B549-1691-8F9F-ABD1B2FD2FCF}" dt="2023-04-02T15:52:33.336" v="383"/>
          <ac:grpSpMkLst>
            <pc:docMk/>
            <pc:sldMk cId="3758033338" sldId="258"/>
            <ac:grpSpMk id="21" creationId="{F7C65FA4-631C-444F-89AA-F891363CCF6E}"/>
          </ac:grpSpMkLst>
        </pc:grpChg>
        <pc:picChg chg="add mod ord">
          <ac:chgData name="Wiktoria Szymańska" userId="S::wiktoria.szymanska4@teb.edu.pl::df5ba408-abed-48f8-8087-634f22d3e2f2" providerId="AD" clId="Web-{9E68724F-B549-1691-8F9F-ABD1B2FD2FCF}" dt="2023-04-02T15:53:09.290" v="392"/>
          <ac:picMkLst>
            <pc:docMk/>
            <pc:sldMk cId="3758033338" sldId="258"/>
            <ac:picMk id="4" creationId="{FD26A71D-AD24-2CDA-0E6D-BDCEB261A0A4}"/>
          </ac:picMkLst>
        </pc:picChg>
        <pc:cxnChg chg="add del">
          <ac:chgData name="Wiktoria Szymańska" userId="S::wiktoria.szymanska4@teb.edu.pl::df5ba408-abed-48f8-8087-634f22d3e2f2" providerId="AD" clId="Web-{9E68724F-B549-1691-8F9F-ABD1B2FD2FCF}" dt="2023-04-02T15:52:40.602" v="387"/>
          <ac:cxnSpMkLst>
            <pc:docMk/>
            <pc:sldMk cId="3758033338" sldId="258"/>
            <ac:cxnSpMk id="7" creationId="{8E83266B-97F8-4AB9-818F-3A70E8D8580D}"/>
          </ac:cxnSpMkLst>
        </pc:cxnChg>
        <pc:cxnChg chg="add del">
          <ac:chgData name="Wiktoria Szymańska" userId="S::wiktoria.szymanska4@teb.edu.pl::df5ba408-abed-48f8-8087-634f22d3e2f2" providerId="AD" clId="Web-{9E68724F-B549-1691-8F9F-ABD1B2FD2FCF}" dt="2023-04-02T15:49:28.895" v="379"/>
          <ac:cxnSpMkLst>
            <pc:docMk/>
            <pc:sldMk cId="3758033338" sldId="258"/>
            <ac:cxnSpMk id="11" creationId="{B7582E73-8B46-4A0E-944E-58357C80883F}"/>
          </ac:cxnSpMkLst>
        </pc:cxnChg>
        <pc:cxnChg chg="add del">
          <ac:chgData name="Wiktoria Szymańska" userId="S::wiktoria.szymanska4@teb.edu.pl::df5ba408-abed-48f8-8087-634f22d3e2f2" providerId="AD" clId="Web-{9E68724F-B549-1691-8F9F-ABD1B2FD2FCF}" dt="2023-04-02T15:52:29.571" v="381"/>
          <ac:cxnSpMkLst>
            <pc:docMk/>
            <pc:sldMk cId="3758033338" sldId="258"/>
            <ac:cxnSpMk id="17" creationId="{D33AC32D-5F44-45F7-A0BD-7C11A86BED57}"/>
          </ac:cxnSpMkLst>
        </pc:cxnChg>
        <pc:cxnChg chg="add del">
          <ac:chgData name="Wiktoria Szymańska" userId="S::wiktoria.szymanska4@teb.edu.pl::df5ba408-abed-48f8-8087-634f22d3e2f2" providerId="AD" clId="Web-{9E68724F-B549-1691-8F9F-ABD1B2FD2FCF}" dt="2023-04-02T15:53:08.790" v="391"/>
          <ac:cxnSpMkLst>
            <pc:docMk/>
            <pc:sldMk cId="3758033338" sldId="258"/>
            <ac:cxnSpMk id="22" creationId="{B7582E73-8B46-4A0E-944E-58357C80883F}"/>
          </ac:cxnSpMkLst>
        </pc:cxnChg>
        <pc:cxnChg chg="add">
          <ac:chgData name="Wiktoria Szymańska" userId="S::wiktoria.szymanska4@teb.edu.pl::df5ba408-abed-48f8-8087-634f22d3e2f2" providerId="AD" clId="Web-{9E68724F-B549-1691-8F9F-ABD1B2FD2FCF}" dt="2023-04-02T15:53:09.290" v="392"/>
          <ac:cxnSpMkLst>
            <pc:docMk/>
            <pc:sldMk cId="3758033338" sldId="258"/>
            <ac:cxnSpMk id="28" creationId="{D33AC32D-5F44-45F7-A0BD-7C11A86BED57}"/>
          </ac:cxnSpMkLst>
        </pc:cxnChg>
      </pc:sldChg>
      <pc:sldChg chg="addSp delSp modSp new mod setBg setClrOvrMap">
        <pc:chgData name="Wiktoria Szymańska" userId="S::wiktoria.szymanska4@teb.edu.pl::df5ba408-abed-48f8-8087-634f22d3e2f2" providerId="AD" clId="Web-{9E68724F-B549-1691-8F9F-ABD1B2FD2FCF}" dt="2023-04-02T16:07:48.160" v="558"/>
        <pc:sldMkLst>
          <pc:docMk/>
          <pc:sldMk cId="3763195921" sldId="259"/>
        </pc:sldMkLst>
        <pc:spChg chg="mod">
          <ac:chgData name="Wiktoria Szymańska" userId="S::wiktoria.szymanska4@teb.edu.pl::df5ba408-abed-48f8-8087-634f22d3e2f2" providerId="AD" clId="Web-{9E68724F-B549-1691-8F9F-ABD1B2FD2FCF}" dt="2023-04-02T16:07:20.425" v="556"/>
          <ac:spMkLst>
            <pc:docMk/>
            <pc:sldMk cId="3763195921" sldId="259"/>
            <ac:spMk id="2" creationId="{9DEFCC3A-9F78-CFF9-0078-A491CCBB006A}"/>
          </ac:spMkLst>
        </pc:spChg>
        <pc:spChg chg="mod">
          <ac:chgData name="Wiktoria Szymańska" userId="S::wiktoria.szymanska4@teb.edu.pl::df5ba408-abed-48f8-8087-634f22d3e2f2" providerId="AD" clId="Web-{9E68724F-B549-1691-8F9F-ABD1B2FD2FCF}" dt="2023-04-02T16:07:35.832" v="557" actId="20577"/>
          <ac:spMkLst>
            <pc:docMk/>
            <pc:sldMk cId="3763195921" sldId="259"/>
            <ac:spMk id="3" creationId="{6B77FB9F-0CB2-BF06-FE0F-A4F7B925AB82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9" creationId="{C6870151-9189-4C3A-8379-EF3D95827A0A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11" creationId="{123EA69C-102A-4DD0-9547-05DCD271D159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13" creationId="{6A862265-5CA3-4C40-8582-7534C3B03C2A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15" creationId="{600EF80B-0391-4082-9AF5-F15B091B4CE9}"/>
          </ac:spMkLst>
        </pc:spChg>
        <pc:spChg chg="add del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19" creationId="{3FBF03E8-C602-4192-9C52-F84B29FDCC88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24" creationId="{C6870151-9189-4C3A-8379-EF3D95827A0A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26" creationId="{123EA69C-102A-4DD0-9547-05DCD271D159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28" creationId="{6A862265-5CA3-4C40-8582-7534C3B03C2A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30" creationId="{600EF80B-0391-4082-9AF5-F15B091B4CE9}"/>
          </ac:spMkLst>
        </pc:spChg>
        <pc:spChg chg="add">
          <ac:chgData name="Wiktoria Szymańska" userId="S::wiktoria.szymanska4@teb.edu.pl::df5ba408-abed-48f8-8087-634f22d3e2f2" providerId="AD" clId="Web-{9E68724F-B549-1691-8F9F-ABD1B2FD2FCF}" dt="2023-04-02T16:07:48.160" v="558"/>
          <ac:spMkLst>
            <pc:docMk/>
            <pc:sldMk cId="3763195921" sldId="259"/>
            <ac:spMk id="34" creationId="{3FBF03E8-C602-4192-9C52-F84B29FDCC88}"/>
          </ac:spMkLst>
        </pc:spChg>
        <pc:picChg chg="add mod ord">
          <ac:chgData name="Wiktoria Szymańska" userId="S::wiktoria.szymanska4@teb.edu.pl::df5ba408-abed-48f8-8087-634f22d3e2f2" providerId="AD" clId="Web-{9E68724F-B549-1691-8F9F-ABD1B2FD2FCF}" dt="2023-04-02T16:07:20.425" v="556"/>
          <ac:picMkLst>
            <pc:docMk/>
            <pc:sldMk cId="3763195921" sldId="259"/>
            <ac:picMk id="4" creationId="{FB0E6968-A924-A607-BAE5-5FB5104D921F}"/>
          </ac:picMkLst>
        </pc:picChg>
        <pc:cxnChg chg="add del">
          <ac:chgData name="Wiktoria Szymańska" userId="S::wiktoria.szymanska4@teb.edu.pl::df5ba408-abed-48f8-8087-634f22d3e2f2" providerId="AD" clId="Web-{9E68724F-B549-1691-8F9F-ABD1B2FD2FCF}" dt="2023-04-02T16:07:48.160" v="558"/>
          <ac:cxnSpMkLst>
            <pc:docMk/>
            <pc:sldMk cId="3763195921" sldId="259"/>
            <ac:cxnSpMk id="17" creationId="{D33AC32D-5F44-45F7-A0BD-7C11A86BED57}"/>
          </ac:cxnSpMkLst>
        </pc:cxnChg>
        <pc:cxnChg chg="add">
          <ac:chgData name="Wiktoria Szymańska" userId="S::wiktoria.szymanska4@teb.edu.pl::df5ba408-abed-48f8-8087-634f22d3e2f2" providerId="AD" clId="Web-{9E68724F-B549-1691-8F9F-ABD1B2FD2FCF}" dt="2023-04-02T16:07:48.160" v="558"/>
          <ac:cxnSpMkLst>
            <pc:docMk/>
            <pc:sldMk cId="3763195921" sldId="259"/>
            <ac:cxnSpMk id="32" creationId="{D33AC32D-5F44-45F7-A0BD-7C11A86BED57}"/>
          </ac:cxnSpMkLst>
        </pc:cxnChg>
      </pc:sldChg>
      <pc:sldChg chg="new">
        <pc:chgData name="Wiktoria Szymańska" userId="S::wiktoria.szymanska4@teb.edu.pl::df5ba408-abed-48f8-8087-634f22d3e2f2" providerId="AD" clId="Web-{9E68724F-B549-1691-8F9F-ABD1B2FD2FCF}" dt="2023-04-02T16:14:18.247" v="559"/>
        <pc:sldMkLst>
          <pc:docMk/>
          <pc:sldMk cId="1901411596" sldId="26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986BE099-2E69-4914-AD6C-788832E501E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03E18BC9-1D39-48DC-B5B9-CA306B1A09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7ECDED-A1EC-4D11-8CDF-7DB1FB4DDDBC}" type="datetime1">
              <a:rPr lang="pl-PL" smtClean="0"/>
              <a:t>25.05.2023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23F67A9-9E1B-42B8-8F17-CB89954C5F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A1CADC2D-3B3E-48A0-977C-0E34CD7C552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860ABC-E32B-49BB-8266-675945849DA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21250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A94E6-86BB-4A1A-A894-C8ED61CF900C}" type="datetime1">
              <a:rPr lang="pl-PL" smtClean="0"/>
              <a:pPr/>
              <a:t>25.05.2023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97DF3-B786-478E-9BE8-8EAC49624E00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95233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097DF3-B786-478E-9BE8-8EAC49624E00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93905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rtlCol="0" anchor="b">
            <a:normAutofit/>
          </a:bodyPr>
          <a:lstStyle>
            <a:lvl1pPr algn="l">
              <a:defRPr sz="66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 rtlCol="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235320-0B09-4F30-A7E6-E42DD67DDCBD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5" name="Łącznik prosty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C0750F-661B-4FA6-8486-29194A1E0AEF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26" name="Łącznik prosty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4B56F6-6D50-4CCB-9FC3-02A2809B2070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5" name="Łącznik prosty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 anchor="t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707393-1B8C-404A-9BA6-477D88B34565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33" name="Łącznik prosty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rtlCol="0" anchor="b">
            <a:normAutofit/>
          </a:bodyPr>
          <a:lstStyle>
            <a:lvl1pPr algn="l">
              <a:defRPr sz="36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 rtlCol="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C9E7A-68E2-4398-82E4-F824EAA3D8B0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5" name="Łącznik prosty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6EB117-C7AE-4C78-A85A-4ACC974512B9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35" name="Łącznik prosty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2EE086-5D53-46DA-8FB7-65F23BA59332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29" name="Łącznik prosty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BE1396-CE91-49C8-A01D-035B821C27F1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25" name="Łącznik prosty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15AC9B-D1DB-44F3-A253-E53ED0EA09B8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rtlCol="0" anchor="b">
            <a:normAutofit/>
          </a:bodyPr>
          <a:lstStyle>
            <a:lvl1pPr algn="l">
              <a:defRPr sz="24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rtlCol="0" anchor="ctr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93FA41-4F51-4960-ACCC-007B44724EF2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7" name="Łącznik prosty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a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Prostokąt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Prostokąt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D0FFD583-236B-4033-B4FB-FCEF56B83DC6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31" name="Łącznik prosty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Obraz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52DF4545-6353-47E1-9653-E7A68AF0D98A}" type="datetime1">
              <a:rPr lang="pl-PL" noProof="0" smtClean="0"/>
              <a:t>25.05.2023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  <p:cxnSp>
        <p:nvCxnSpPr>
          <p:cNvPr id="10" name="Łącznik prosty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pl-PL"/>
              <a:t>Formy Demokracji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vert="horz" lIns="91440" tIns="91440" rIns="91440" bIns="91440" rtlCol="0" anchor="t">
            <a:normAutofit/>
          </a:bodyPr>
          <a:lstStyle/>
          <a:p>
            <a:r>
              <a:rPr lang="pl-PL"/>
              <a:t>Czyli sposoby zarządzania państwem</a:t>
            </a:r>
          </a:p>
        </p:txBody>
      </p:sp>
    </p:spTree>
    <p:extLst>
      <p:ext uri="{BB962C8B-B14F-4D97-AF65-F5344CB8AC3E}">
        <p14:creationId xmlns:p14="http://schemas.microsoft.com/office/powerpoint/2010/main" val="128632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upa wielokolorowych drewnianych figurek">
            <a:extLst>
              <a:ext uri="{FF2B5EF4-FFF2-40B4-BE49-F238E27FC236}">
                <a16:creationId xmlns:a16="http://schemas.microsoft.com/office/drawing/2014/main" id="{32DB596E-A786-B549-31F1-E3A6E5C8BA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113" b="875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21DC89-EE0D-36D5-6C0A-D856E60C5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 err="1"/>
              <a:t>Zasady</a:t>
            </a:r>
            <a:r>
              <a:rPr lang="en-US" dirty="0"/>
              <a:t> </a:t>
            </a:r>
            <a:r>
              <a:rPr lang="en-US" dirty="0" err="1"/>
              <a:t>poprawnych</a:t>
            </a:r>
            <a:r>
              <a:rPr lang="en-US" dirty="0"/>
              <a:t> </a:t>
            </a:r>
            <a:r>
              <a:rPr lang="en-US" dirty="0" err="1"/>
              <a:t>wyborów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89708-281C-9640-F66A-CC10D84E7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 err="1"/>
              <a:t>Równość</a:t>
            </a:r>
          </a:p>
          <a:p>
            <a:r>
              <a:rPr lang="en-US" dirty="0" err="1"/>
              <a:t>Tajność</a:t>
            </a:r>
          </a:p>
          <a:p>
            <a:r>
              <a:rPr lang="en-US" err="1"/>
              <a:t>Bezpośredność</a:t>
            </a:r>
            <a:endParaRPr lang="en-US" dirty="0" err="1"/>
          </a:p>
          <a:p>
            <a:r>
              <a:rPr lang="en-US" dirty="0" err="1"/>
              <a:t>Odpowiednie</a:t>
            </a:r>
            <a:r>
              <a:rPr lang="en-US" dirty="0"/>
              <a:t> </a:t>
            </a:r>
            <a:r>
              <a:rPr lang="en-US" dirty="0" err="1"/>
              <a:t>progi</a:t>
            </a:r>
            <a:r>
              <a:rPr lang="en-US" dirty="0"/>
              <a:t> </a:t>
            </a:r>
            <a:r>
              <a:rPr lang="en-US" dirty="0" err="1"/>
              <a:t>wyborcze</a:t>
            </a:r>
          </a:p>
          <a:p>
            <a:r>
              <a:rPr lang="en-US" dirty="0" err="1"/>
              <a:t>Zdrowa</a:t>
            </a:r>
            <a:r>
              <a:rPr lang="en-US" dirty="0"/>
              <a:t> </a:t>
            </a:r>
            <a:r>
              <a:rPr lang="en-US" dirty="0" err="1"/>
              <a:t>kampania</a:t>
            </a:r>
            <a:r>
              <a:rPr lang="en-US" dirty="0"/>
              <a:t> </a:t>
            </a:r>
            <a:r>
              <a:rPr lang="en-US" dirty="0" err="1"/>
              <a:t>wyborcza</a:t>
            </a:r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3480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6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5" name="Picture 8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6" name="Straight Connector 10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12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8" name="Rectangle 14">
            <a:extLst>
              <a:ext uri="{FF2B5EF4-FFF2-40B4-BE49-F238E27FC236}">
                <a16:creationId xmlns:a16="http://schemas.microsoft.com/office/drawing/2014/main" id="{B5F9E98A-4FF4-43D6-9C48-6DF0E7F2D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16">
            <a:extLst>
              <a:ext uri="{FF2B5EF4-FFF2-40B4-BE49-F238E27FC236}">
                <a16:creationId xmlns:a16="http://schemas.microsoft.com/office/drawing/2014/main" id="{D207A636-DC99-4588-80C4-9E069B97C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F703D3-FC97-CB75-7F29-72B3B35C8A38}"/>
              </a:ext>
            </a:extLst>
          </p:cNvPr>
          <p:cNvSpPr txBox="1"/>
          <p:nvPr/>
        </p:nvSpPr>
        <p:spPr>
          <a:xfrm>
            <a:off x="960933" y="960241"/>
            <a:ext cx="6849699" cy="42038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>
                <a:latin typeface="+mj-lt"/>
                <a:ea typeface="+mj-ea"/>
                <a:cs typeface="+mj-cs"/>
              </a:rPr>
              <a:t>Dziękujemy za uwagę</a:t>
            </a:r>
          </a:p>
        </p:txBody>
      </p:sp>
      <p:cxnSp>
        <p:nvCxnSpPr>
          <p:cNvPr id="60" name="Straight Connector 18">
            <a:extLst>
              <a:ext uri="{FF2B5EF4-FFF2-40B4-BE49-F238E27FC236}">
                <a16:creationId xmlns:a16="http://schemas.microsoft.com/office/drawing/2014/main" id="{0F2BAA51-3181-4303-929A-FCD9C33F8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7685" y="1328764"/>
            <a:ext cx="0" cy="3466826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0">
            <a:extLst>
              <a:ext uri="{FF2B5EF4-FFF2-40B4-BE49-F238E27FC236}">
                <a16:creationId xmlns:a16="http://schemas.microsoft.com/office/drawing/2014/main" id="{D4ED6A5F-3B06-48C5-850F-8045C4DF6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2" name="Straight Connector 22">
            <a:extLst>
              <a:ext uri="{FF2B5EF4-FFF2-40B4-BE49-F238E27FC236}">
                <a16:creationId xmlns:a16="http://schemas.microsoft.com/office/drawing/2014/main" id="{C9A60B9D-8DAC-4DA9-88DE-9911621A2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194FA8-B5F3-5550-AB27-276050B6CEED}"/>
              </a:ext>
            </a:extLst>
          </p:cNvPr>
          <p:cNvSpPr txBox="1"/>
          <p:nvPr/>
        </p:nvSpPr>
        <p:spPr>
          <a:xfrm>
            <a:off x="282222" y="4920074"/>
            <a:ext cx="360303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Źródła</a:t>
            </a:r>
            <a:r>
              <a:rPr lang="en-US" dirty="0"/>
              <a:t>: </a:t>
            </a:r>
            <a:r>
              <a:rPr lang="en-US" dirty="0" err="1">
                <a:ea typeface="+mn-lt"/>
                <a:cs typeface="+mn-lt"/>
              </a:rPr>
              <a:t>Demokracja</a:t>
            </a:r>
            <a:r>
              <a:rPr lang="en-US" dirty="0">
                <a:ea typeface="+mn-lt"/>
                <a:cs typeface="+mn-lt"/>
              </a:rPr>
              <a:t> – Wikipedia, </a:t>
            </a:r>
            <a:r>
              <a:rPr lang="en-US" dirty="0" err="1">
                <a:ea typeface="+mn-lt"/>
                <a:cs typeface="+mn-lt"/>
              </a:rPr>
              <a:t>wolna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encyklopedia</a:t>
            </a:r>
            <a:r>
              <a:rPr lang="en-US" dirty="0">
                <a:ea typeface="+mn-lt"/>
                <a:cs typeface="+mn-lt"/>
              </a:rPr>
              <a:t>;</a:t>
            </a:r>
          </a:p>
          <a:p>
            <a:r>
              <a:rPr lang="en-US" err="1"/>
              <a:t>Podręcznik</a:t>
            </a:r>
            <a:r>
              <a:rPr lang="en-US" dirty="0"/>
              <a:t> "W centrum uwagi</a:t>
            </a:r>
            <a:r>
              <a:rPr lang="en-US"/>
              <a:t>";</a:t>
            </a:r>
            <a:endParaRPr lang="en-US" dirty="0"/>
          </a:p>
          <a:p>
            <a:r>
              <a:rPr lang="en-US" dirty="0"/>
              <a:t>Tvn.pl</a:t>
            </a:r>
          </a:p>
        </p:txBody>
      </p:sp>
    </p:spTree>
    <p:extLst>
      <p:ext uri="{BB962C8B-B14F-4D97-AF65-F5344CB8AC3E}">
        <p14:creationId xmlns:p14="http://schemas.microsoft.com/office/powerpoint/2010/main" val="3819745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A1997-5A13-9918-7F0E-79B8A555D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err="1">
                <a:solidFill>
                  <a:schemeClr val="tx1">
                    <a:lumMod val="95000"/>
                    <a:lumOff val="5000"/>
                  </a:schemeClr>
                </a:solidFill>
              </a:rPr>
              <a:t>Rodzaje</a:t>
            </a:r>
            <a:r>
              <a:rPr lang="en-US" sz="400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4000" err="1">
                <a:solidFill>
                  <a:schemeClr val="tx1">
                    <a:lumMod val="95000"/>
                    <a:lumOff val="5000"/>
                  </a:schemeClr>
                </a:solidFill>
              </a:rPr>
              <a:t>demokracji</a:t>
            </a:r>
            <a:endParaRPr lang="en-US" sz="40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10ED2A-86D7-2241-41AC-887339BAA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8703" y="2010256"/>
            <a:ext cx="4645152" cy="801943"/>
          </a:xfrm>
        </p:spPr>
        <p:txBody>
          <a:bodyPr/>
          <a:lstStyle/>
          <a:p>
            <a:r>
              <a:rPr lang="en-US" err="1"/>
              <a:t>Demokracja</a:t>
            </a:r>
            <a:r>
              <a:rPr lang="en-US"/>
              <a:t> POŚREDNIA</a:t>
            </a:r>
          </a:p>
        </p:txBody>
      </p:sp>
      <p:pic>
        <p:nvPicPr>
          <p:cNvPr id="7" name="Picture 7" descr="A picture containing metal, auditorium&#10;&#10;Description automatically generated">
            <a:extLst>
              <a:ext uri="{FF2B5EF4-FFF2-40B4-BE49-F238E27FC236}">
                <a16:creationId xmlns:a16="http://schemas.microsoft.com/office/drawing/2014/main" id="{9D7D74D8-7E3E-0743-2F49-C3D0D56735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28448" y="2824269"/>
            <a:ext cx="3966686" cy="264445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0BB531-EAB3-C7B3-4037-02CFAD1F1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err="1"/>
              <a:t>Demokracja</a:t>
            </a:r>
            <a:r>
              <a:rPr lang="en-US"/>
              <a:t> </a:t>
            </a:r>
            <a:r>
              <a:rPr lang="en-US" err="1"/>
              <a:t>Bezpośrednia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8A6AF127-A8AE-A59B-3366-39CA7256062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10040" y="2821491"/>
            <a:ext cx="3971431" cy="2693126"/>
          </a:xfrm>
        </p:spPr>
      </p:pic>
    </p:spTree>
    <p:extLst>
      <p:ext uri="{BB962C8B-B14F-4D97-AF65-F5344CB8AC3E}">
        <p14:creationId xmlns:p14="http://schemas.microsoft.com/office/powerpoint/2010/main" val="135793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FD26A71D-AD24-2CDA-0E6D-BDCEB261A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28" r="-1" b="-1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5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6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6E9BF6-AD6E-F41D-18B1-955F48C76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err="1"/>
              <a:t>DemokracjA</a:t>
            </a:r>
            <a:r>
              <a:rPr lang="en-US"/>
              <a:t> POŚREDNIA</a:t>
            </a:r>
          </a:p>
        </p:txBody>
      </p:sp>
      <p:cxnSp>
        <p:nvCxnSpPr>
          <p:cNvPr id="28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61B17-EF7E-0982-9B00-55335991E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yi">
                <a:latin typeface="Times New Roman"/>
                <a:cs typeface="Arial"/>
              </a:rPr>
              <a:t> decydujący wpływ na decyzję politycze w państwie mają przedstawiciele wybierani w wyborach powszechnych. </a:t>
            </a:r>
          </a:p>
          <a:p>
            <a:r>
              <a:rPr lang="yi">
                <a:latin typeface="Times New Roman"/>
                <a:cs typeface="Arial"/>
              </a:rPr>
              <a:t>Ludzie ci po zakończonych wyborach zostają parlamentarzystami i po utworzeniu rządu część z nich obsadza najważniejsze stanowiska w państwie.</a:t>
            </a:r>
          </a:p>
        </p:txBody>
      </p: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033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B0E6968-A924-A607-BAE5-5FB5104D92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28" r="-1" b="-1"/>
          <a:stretch/>
        </p:blipFill>
        <p:spPr>
          <a:xfrm>
            <a:off x="305" y="65059"/>
            <a:ext cx="12191695" cy="6857990"/>
          </a:xfrm>
          <a:prstGeom prst="rect">
            <a:avLst/>
          </a:prstGeom>
        </p:spPr>
      </p:pic>
      <p:sp>
        <p:nvSpPr>
          <p:cNvPr id="26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8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FCC3A-9F78-CFF9-0078-A491CCBB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err="1"/>
              <a:t>Demokracja</a:t>
            </a:r>
            <a:r>
              <a:rPr lang="en-US"/>
              <a:t> </a:t>
            </a:r>
            <a:r>
              <a:rPr lang="en-US" err="1"/>
              <a:t>bezpośrednia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7FB9F-0CB2-BF06-FE0F-A4F7B925A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/>
              <a:t> </a:t>
            </a:r>
            <a:r>
              <a:rPr lang="en-US" err="1"/>
              <a:t>najważniejsze</a:t>
            </a:r>
            <a:r>
              <a:rPr lang="en-US"/>
              <a:t> </a:t>
            </a:r>
            <a:r>
              <a:rPr lang="en-US" err="1"/>
              <a:t>decyzje</a:t>
            </a:r>
            <a:r>
              <a:rPr lang="en-US"/>
              <a:t> </a:t>
            </a:r>
            <a:r>
              <a:rPr lang="en-US" err="1"/>
              <a:t>polityczne</a:t>
            </a:r>
            <a:r>
              <a:rPr lang="en-US"/>
              <a:t> </a:t>
            </a:r>
            <a:r>
              <a:rPr lang="en-US" err="1"/>
              <a:t>są</a:t>
            </a:r>
            <a:r>
              <a:rPr lang="en-US"/>
              <a:t> </a:t>
            </a:r>
            <a:r>
              <a:rPr lang="en-US" err="1"/>
              <a:t>podejmowane</a:t>
            </a:r>
            <a:r>
              <a:rPr lang="en-US"/>
              <a:t> </a:t>
            </a:r>
            <a:r>
              <a:rPr lang="en-US" err="1"/>
              <a:t>przez</a:t>
            </a:r>
            <a:r>
              <a:rPr lang="en-US"/>
              <a:t> </a:t>
            </a:r>
            <a:r>
              <a:rPr lang="en-US" err="1"/>
              <a:t>ogół</a:t>
            </a:r>
            <a:r>
              <a:rPr lang="en-US"/>
              <a:t> </a:t>
            </a:r>
            <a:r>
              <a:rPr lang="en-US" err="1"/>
              <a:t>obywateli</a:t>
            </a:r>
            <a:r>
              <a:rPr lang="en-US"/>
              <a:t> w </a:t>
            </a:r>
            <a:r>
              <a:rPr lang="en-US" err="1"/>
              <a:t>postaci</a:t>
            </a:r>
            <a:r>
              <a:rPr lang="en-US"/>
              <a:t> referendum </a:t>
            </a:r>
            <a:r>
              <a:rPr lang="en-US" err="1"/>
              <a:t>pomijając</a:t>
            </a:r>
            <a:r>
              <a:rPr lang="en-US"/>
              <a:t> </a:t>
            </a:r>
            <a:r>
              <a:rPr lang="en-US" err="1"/>
              <a:t>przedstawicieli</a:t>
            </a:r>
            <a:r>
              <a:rPr lang="en-US"/>
              <a:t>. </a:t>
            </a:r>
          </a:p>
          <a:p>
            <a:r>
              <a:rPr lang="en-US"/>
              <a:t>Ludzie, </a:t>
            </a:r>
            <a:r>
              <a:rPr lang="en-US" err="1"/>
              <a:t>jeśli</a:t>
            </a:r>
            <a:r>
              <a:rPr lang="en-US"/>
              <a:t> </a:t>
            </a:r>
            <a:r>
              <a:rPr lang="en-US" err="1"/>
              <a:t>tylko</a:t>
            </a:r>
            <a:r>
              <a:rPr lang="en-US"/>
              <a:t> </a:t>
            </a:r>
            <a:r>
              <a:rPr lang="en-US" err="1"/>
              <a:t>zechcą</a:t>
            </a:r>
            <a:r>
              <a:rPr lang="en-US"/>
              <a:t> </a:t>
            </a:r>
            <a:r>
              <a:rPr lang="en-US" err="1"/>
              <a:t>mogą</a:t>
            </a:r>
            <a:r>
              <a:rPr lang="en-US"/>
              <a:t> </a:t>
            </a:r>
            <a:r>
              <a:rPr lang="en-US" err="1"/>
              <a:t>zmieniać</a:t>
            </a:r>
            <a:r>
              <a:rPr lang="en-US"/>
              <a:t> </a:t>
            </a:r>
            <a:r>
              <a:rPr lang="en-US" err="1"/>
              <a:t>treść</a:t>
            </a:r>
            <a:r>
              <a:rPr lang="en-US"/>
              <a:t> </a:t>
            </a:r>
            <a:r>
              <a:rPr lang="en-US" err="1"/>
              <a:t>konstytucji</a:t>
            </a:r>
            <a:r>
              <a:rPr lang="en-US"/>
              <a:t>, </a:t>
            </a:r>
            <a:r>
              <a:rPr lang="en-US" err="1"/>
              <a:t>bądź</a:t>
            </a:r>
            <a:r>
              <a:rPr lang="en-US"/>
              <a:t> </a:t>
            </a:r>
            <a:r>
              <a:rPr lang="en-US" err="1"/>
              <a:t>ustanawiać</a:t>
            </a:r>
            <a:r>
              <a:rPr lang="en-US"/>
              <a:t> </a:t>
            </a:r>
            <a:r>
              <a:rPr lang="en-US" err="1"/>
              <a:t>i</a:t>
            </a:r>
            <a:r>
              <a:rPr lang="en-US"/>
              <a:t> </a:t>
            </a:r>
            <a:r>
              <a:rPr lang="en-US" err="1"/>
              <a:t>modyfikować</a:t>
            </a:r>
            <a:r>
              <a:rPr lang="en-US"/>
              <a:t> </a:t>
            </a:r>
            <a:r>
              <a:rPr lang="en-US" err="1"/>
              <a:t>prawo</a:t>
            </a:r>
            <a:r>
              <a:rPr lang="en-US"/>
              <a:t> </a:t>
            </a:r>
            <a:r>
              <a:rPr lang="en-US" err="1"/>
              <a:t>lokalne</a:t>
            </a:r>
            <a:r>
              <a:rPr lang="en-US"/>
              <a:t>.</a:t>
            </a:r>
          </a:p>
        </p:txBody>
      </p:sp>
      <p:sp>
        <p:nvSpPr>
          <p:cNvPr id="34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195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13E0836B-0181-4136-AAB7-0504CFED7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937A4590-41A2-42FE-A36F-B7E203FA9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8938" y="1847088"/>
            <a:ext cx="283152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52C1BBC-5902-2801-30AB-3BDA05051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216" y="616372"/>
            <a:ext cx="2830940" cy="1049235"/>
          </a:xfrm>
        </p:spPr>
        <p:txBody>
          <a:bodyPr>
            <a:normAutofit/>
          </a:bodyPr>
          <a:lstStyle/>
          <a:p>
            <a:r>
              <a:rPr lang="en-US" dirty="0" err="1"/>
              <a:t>Trójpodział</a:t>
            </a:r>
            <a:r>
              <a:rPr lang="en-US" dirty="0"/>
              <a:t> </a:t>
            </a:r>
            <a:r>
              <a:rPr lang="en-US" dirty="0" err="1"/>
              <a:t>władzy</a:t>
            </a:r>
            <a:endParaRPr lang="en-US" dirty="0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457CBE1A-FFC1-437A-9C4F-81A95AA7E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87" name="Content Placeholder 22">
            <a:extLst>
              <a:ext uri="{FF2B5EF4-FFF2-40B4-BE49-F238E27FC236}">
                <a16:creationId xmlns:a16="http://schemas.microsoft.com/office/drawing/2014/main" id="{CE9091BC-ECF7-2FF4-879A-65F2A2946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624" y="2015732"/>
            <a:ext cx="2828026" cy="3287567"/>
          </a:xfrm>
        </p:spPr>
        <p:txBody>
          <a:bodyPr>
            <a:normAutofit/>
          </a:bodyPr>
          <a:lstStyle/>
          <a:p>
            <a:r>
              <a:rPr lang="en-US" dirty="0" err="1"/>
              <a:t>Ustawodawcza</a:t>
            </a:r>
          </a:p>
          <a:p>
            <a:r>
              <a:rPr lang="en-US" err="1"/>
              <a:t>Wykonawcza</a:t>
            </a:r>
            <a:endParaRPr lang="en-US" dirty="0" err="1"/>
          </a:p>
          <a:p>
            <a:r>
              <a:rPr lang="en-US" dirty="0" err="1"/>
              <a:t>Sądownicza</a:t>
            </a: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4A9E3941-E855-4A43-B613-3B0A5D3739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09FE070-5DD6-4671-A7A2-91D255BBF6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EA77A395-788F-4913-A014-5D1B3E25B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6">
            <a:extLst>
              <a:ext uri="{FF2B5EF4-FFF2-40B4-BE49-F238E27FC236}">
                <a16:creationId xmlns:a16="http://schemas.microsoft.com/office/drawing/2014/main" id="{8D5386DC-030A-AA3C-91A5-3C53D6582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38" r="22591" b="3"/>
          <a:stretch/>
        </p:blipFill>
        <p:spPr>
          <a:xfrm>
            <a:off x="8707905" y="3117178"/>
            <a:ext cx="2281506" cy="2118274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F171C62C-3AD1-ABBA-5AD3-CF770BD279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64" r="11772" b="4"/>
          <a:stretch/>
        </p:blipFill>
        <p:spPr>
          <a:xfrm>
            <a:off x="4467983" y="927015"/>
            <a:ext cx="4133270" cy="4182370"/>
          </a:xfrm>
          <a:prstGeom prst="rect">
            <a:avLst/>
          </a:prstGeom>
        </p:spPr>
      </p:pic>
      <p:pic>
        <p:nvPicPr>
          <p:cNvPr id="19" name="Picture 19" descr="A picture containing diagram">
            <a:extLst>
              <a:ext uri="{FF2B5EF4-FFF2-40B4-BE49-F238E27FC236}">
                <a16:creationId xmlns:a16="http://schemas.microsoft.com/office/drawing/2014/main" id="{D37B74AB-1B94-E6A7-78F3-E3F455A35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96" r="21868" b="-4"/>
          <a:stretch/>
        </p:blipFill>
        <p:spPr>
          <a:xfrm>
            <a:off x="8707212" y="928817"/>
            <a:ext cx="2387007" cy="2087552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C0861CB2-E220-4FB7-A994-A1CCE9AB1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D9629C9-C99F-47E2-B01E-6773B5DD8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1411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BAE9380-0EB3-5C00-CCAE-1C7A994023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572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5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1F3DF-C7D9-2CB3-AA7E-FAE0AA2CF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 err="1"/>
              <a:t>Demokracja</a:t>
            </a:r>
            <a:r>
              <a:rPr lang="en-US" dirty="0"/>
              <a:t> </a:t>
            </a:r>
            <a:r>
              <a:rPr lang="en-US" dirty="0" err="1"/>
              <a:t>prezydencka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8EC83D5-BD08-D29F-5E67-00A4C47D3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 err="1"/>
              <a:t>Prezydent</a:t>
            </a:r>
            <a:r>
              <a:rPr lang="en-US" dirty="0"/>
              <a:t> </a:t>
            </a:r>
            <a:r>
              <a:rPr lang="en-US" dirty="0" err="1"/>
              <a:t>powołuje</a:t>
            </a:r>
            <a:r>
              <a:rPr lang="en-US" dirty="0"/>
              <a:t> </a:t>
            </a:r>
            <a:r>
              <a:rPr lang="en-US" dirty="0" err="1"/>
              <a:t>rząd</a:t>
            </a:r>
            <a:r>
              <a:rPr lang="en-US" dirty="0"/>
              <a:t> I </a:t>
            </a:r>
            <a:r>
              <a:rPr lang="en-US" dirty="0" err="1"/>
              <a:t>mianuje</a:t>
            </a:r>
            <a:r>
              <a:rPr lang="en-US" dirty="0"/>
              <a:t> </a:t>
            </a:r>
            <a:r>
              <a:rPr lang="en-US" dirty="0" err="1"/>
              <a:t>ministrów</a:t>
            </a:r>
          </a:p>
          <a:p>
            <a:r>
              <a:rPr lang="en-US" err="1"/>
              <a:t>Prezydent</a:t>
            </a:r>
            <a:r>
              <a:rPr lang="en-US" dirty="0"/>
              <a:t> jest </a:t>
            </a:r>
            <a:r>
              <a:rPr lang="en-US" err="1"/>
              <a:t>pomysłodawcą</a:t>
            </a:r>
            <a:r>
              <a:rPr lang="en-US" dirty="0"/>
              <a:t>, </a:t>
            </a:r>
            <a:r>
              <a:rPr lang="en-US" err="1"/>
              <a:t>oraz</a:t>
            </a:r>
            <a:r>
              <a:rPr lang="en-US" dirty="0"/>
              <a:t> </a:t>
            </a:r>
            <a:r>
              <a:rPr lang="en-US" err="1"/>
              <a:t>realizatorem</a:t>
            </a:r>
            <a:r>
              <a:rPr lang="en-US" dirty="0"/>
              <a:t> </a:t>
            </a:r>
            <a:r>
              <a:rPr lang="en-US" err="1"/>
              <a:t>polityki</a:t>
            </a:r>
            <a:r>
              <a:rPr lang="en-US" dirty="0"/>
              <a:t> </a:t>
            </a:r>
            <a:r>
              <a:rPr lang="en-US" err="1"/>
              <a:t>zagranicznej</a:t>
            </a:r>
            <a:endParaRPr lang="en-US" dirty="0" err="1"/>
          </a:p>
          <a:p>
            <a:r>
              <a:rPr lang="en-US" dirty="0"/>
              <a:t>Brak </a:t>
            </a:r>
            <a:r>
              <a:rPr lang="en-US" dirty="0" err="1"/>
              <a:t>wpływu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kadencję</a:t>
            </a:r>
            <a:r>
              <a:rPr lang="en-US" dirty="0"/>
              <a:t> </a:t>
            </a:r>
            <a:r>
              <a:rPr lang="en-US" dirty="0" err="1"/>
              <a:t>władz</a:t>
            </a:r>
            <a:r>
              <a:rPr lang="en-US" dirty="0"/>
              <a:t> </a:t>
            </a:r>
            <a:r>
              <a:rPr lang="en-US" dirty="0" err="1"/>
              <a:t>wykonawczej</a:t>
            </a:r>
            <a:r>
              <a:rPr lang="en-US" dirty="0"/>
              <a:t> I </a:t>
            </a:r>
            <a:r>
              <a:rPr lang="en-US" dirty="0" err="1"/>
              <a:t>ustawodawczej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siebie</a:t>
            </a:r>
          </a:p>
        </p:txBody>
      </p:sp>
      <p:sp>
        <p:nvSpPr>
          <p:cNvPr id="21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673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grass, sky, outdoor, government building&#10;&#10;Description automatically generated">
            <a:extLst>
              <a:ext uri="{FF2B5EF4-FFF2-40B4-BE49-F238E27FC236}">
                <a16:creationId xmlns:a16="http://schemas.microsoft.com/office/drawing/2014/main" id="{A3B85145-6B06-2BD4-7F8A-CB16924B1C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3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5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1E759-10F8-A8D3-0488-3CE611CBA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sz="2700" err="1"/>
              <a:t>Parlamentarny</a:t>
            </a:r>
            <a:r>
              <a:rPr lang="en-US" sz="2700"/>
              <a:t> system </a:t>
            </a:r>
            <a:r>
              <a:rPr lang="en-US" sz="2700" err="1"/>
              <a:t>władzy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53F82A2-2FEA-A869-8F95-6D34BE642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Premier </a:t>
            </a:r>
            <a:r>
              <a:rPr lang="en-US" err="1"/>
              <a:t>wskazany</a:t>
            </a:r>
            <a:r>
              <a:rPr lang="en-US" dirty="0"/>
              <a:t> ze </a:t>
            </a:r>
            <a:r>
              <a:rPr lang="en-US" err="1"/>
              <a:t>zwycięskiej</a:t>
            </a:r>
            <a:r>
              <a:rPr lang="en-US" dirty="0"/>
              <a:t> </a:t>
            </a:r>
            <a:r>
              <a:rPr lang="en-US" err="1"/>
              <a:t>partii</a:t>
            </a:r>
            <a:r>
              <a:rPr lang="en-US" dirty="0"/>
              <a:t> </a:t>
            </a:r>
            <a:r>
              <a:rPr lang="en-US" err="1"/>
              <a:t>formuje</a:t>
            </a:r>
            <a:r>
              <a:rPr lang="en-US" dirty="0"/>
              <a:t> </a:t>
            </a:r>
            <a:r>
              <a:rPr lang="en-US" err="1"/>
              <a:t>rząd</a:t>
            </a:r>
            <a:endParaRPr lang="en-US" dirty="0" err="1"/>
          </a:p>
          <a:p>
            <a:r>
              <a:rPr lang="en-US" dirty="0" err="1"/>
              <a:t>Rząd</a:t>
            </a:r>
            <a:r>
              <a:rPr lang="en-US" dirty="0"/>
              <a:t> jest w </a:t>
            </a:r>
            <a:r>
              <a:rPr lang="en-US" dirty="0" err="1"/>
              <a:t>pełni</a:t>
            </a:r>
            <a:r>
              <a:rPr lang="en-US" dirty="0"/>
              <a:t> </a:t>
            </a:r>
            <a:r>
              <a:rPr lang="en-US" dirty="0" err="1"/>
              <a:t>odpowiedzialny</a:t>
            </a:r>
            <a:r>
              <a:rPr lang="en-US" dirty="0"/>
              <a:t> </a:t>
            </a:r>
            <a:r>
              <a:rPr lang="en-US" dirty="0" err="1"/>
              <a:t>przed</a:t>
            </a:r>
            <a:r>
              <a:rPr lang="en-US" dirty="0"/>
              <a:t> </a:t>
            </a:r>
            <a:r>
              <a:rPr lang="en-US" dirty="0" err="1"/>
              <a:t>parlamentem</a:t>
            </a:r>
          </a:p>
          <a:p>
            <a:r>
              <a:rPr lang="en-US" dirty="0" err="1"/>
              <a:t>Parlament</a:t>
            </a:r>
            <a:r>
              <a:rPr lang="en-US" dirty="0"/>
              <a:t> </a:t>
            </a:r>
            <a:r>
              <a:rPr lang="en-US" dirty="0" err="1"/>
              <a:t>decyduje</a:t>
            </a:r>
            <a:r>
              <a:rPr lang="en-US" dirty="0"/>
              <a:t> o </a:t>
            </a:r>
            <a:r>
              <a:rPr lang="en-US" dirty="0" err="1"/>
              <a:t>kierunkach</a:t>
            </a:r>
            <a:r>
              <a:rPr lang="en-US" dirty="0"/>
              <a:t> </a:t>
            </a:r>
            <a:r>
              <a:rPr lang="en-US" dirty="0" err="1"/>
              <a:t>polityki</a:t>
            </a:r>
            <a:r>
              <a:rPr lang="en-US" dirty="0"/>
              <a:t> </a:t>
            </a:r>
            <a:r>
              <a:rPr lang="en-US" dirty="0" err="1"/>
              <a:t>zagranicznej</a:t>
            </a:r>
            <a:r>
              <a:rPr lang="en-US" dirty="0"/>
              <a:t>, </a:t>
            </a:r>
            <a:r>
              <a:rPr lang="en-US" dirty="0" err="1"/>
              <a:t>oraz</a:t>
            </a:r>
            <a:r>
              <a:rPr lang="en-US" dirty="0"/>
              <a:t> w </a:t>
            </a:r>
            <a:r>
              <a:rPr lang="en-US" dirty="0" err="1"/>
              <a:t>najważnjieszych</a:t>
            </a:r>
            <a:r>
              <a:rPr lang="en-US" dirty="0"/>
              <a:t> </a:t>
            </a:r>
            <a:r>
              <a:rPr lang="en-US" dirty="0" err="1"/>
              <a:t>kwestiach</a:t>
            </a:r>
            <a:r>
              <a:rPr lang="en-US" dirty="0"/>
              <a:t> </a:t>
            </a:r>
            <a:r>
              <a:rPr lang="en-US" dirty="0" err="1"/>
              <a:t>gospodarczych</a:t>
            </a:r>
          </a:p>
          <a:p>
            <a:r>
              <a:rPr lang="en-US" dirty="0" err="1"/>
              <a:t>Parlament</a:t>
            </a:r>
            <a:r>
              <a:rPr lang="en-US" dirty="0"/>
              <a:t> </a:t>
            </a:r>
            <a:r>
              <a:rPr lang="en-US" dirty="0" err="1"/>
              <a:t>może</a:t>
            </a:r>
            <a:r>
              <a:rPr lang="en-US" dirty="0"/>
              <a:t> </a:t>
            </a:r>
            <a:r>
              <a:rPr lang="en-US" dirty="0" err="1"/>
              <a:t>odwołać</a:t>
            </a:r>
            <a:r>
              <a:rPr lang="en-US" dirty="0"/>
              <a:t> </a:t>
            </a:r>
            <a:r>
              <a:rPr lang="en-US" dirty="0" err="1"/>
              <a:t>premiera</a:t>
            </a:r>
            <a:r>
              <a:rPr lang="en-US" dirty="0"/>
              <a:t> </a:t>
            </a:r>
            <a:r>
              <a:rPr lang="en-US" dirty="0" err="1"/>
              <a:t>czy</a:t>
            </a:r>
            <a:r>
              <a:rPr lang="en-US" dirty="0"/>
              <a:t> </a:t>
            </a:r>
            <a:r>
              <a:rPr lang="en-US" dirty="0" err="1"/>
              <a:t>rząd</a:t>
            </a:r>
            <a:r>
              <a:rPr lang="en-US" dirty="0"/>
              <a:t> </a:t>
            </a:r>
            <a:r>
              <a:rPr lang="en-US" dirty="0" err="1"/>
              <a:t>gdy</a:t>
            </a:r>
            <a:r>
              <a:rPr lang="en-US" dirty="0"/>
              <a:t> </a:t>
            </a:r>
            <a:r>
              <a:rPr lang="en-US" dirty="0" err="1"/>
              <a:t>uznają</a:t>
            </a:r>
            <a:r>
              <a:rPr lang="en-US" dirty="0"/>
              <a:t> to za </a:t>
            </a:r>
            <a:r>
              <a:rPr lang="en-US" dirty="0" err="1"/>
              <a:t>stosowne</a:t>
            </a:r>
          </a:p>
        </p:txBody>
      </p:sp>
      <p:sp>
        <p:nvSpPr>
          <p:cNvPr id="21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3850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E02DA677-C58A-4FCE-A9A0-E66A42EBD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12">
            <a:extLst>
              <a:ext uri="{FF2B5EF4-FFF2-40B4-BE49-F238E27FC236}">
                <a16:creationId xmlns:a16="http://schemas.microsoft.com/office/drawing/2014/main" id="{9D85B319-9C30-4D92-B664-CA444ECD7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4">
            <a:extLst>
              <a:ext uri="{FF2B5EF4-FFF2-40B4-BE49-F238E27FC236}">
                <a16:creationId xmlns:a16="http://schemas.microsoft.com/office/drawing/2014/main" id="{D7573C1E-3785-43C9-A262-1DA9DF97F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6">
            <a:extLst>
              <a:ext uri="{FF2B5EF4-FFF2-40B4-BE49-F238E27FC236}">
                <a16:creationId xmlns:a16="http://schemas.microsoft.com/office/drawing/2014/main" id="{548C4394-BE4E-4302-AF74-4781C6C66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8">
            <a:extLst>
              <a:ext uri="{FF2B5EF4-FFF2-40B4-BE49-F238E27FC236}">
                <a16:creationId xmlns:a16="http://schemas.microsoft.com/office/drawing/2014/main" id="{FD31DF5F-EDD4-42F0-B539-A7919D319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2BCEC9-2CA3-44A0-8830-DA25C0442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257358-E46E-5C8B-BE3B-9EE73FA8D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695" y="1474969"/>
            <a:ext cx="3026558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100"/>
              <a:t>Wybory - kwintesencja demokracji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7A887C3-690B-4858-A6B1-19C93D6C79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09" y="3526496"/>
            <a:ext cx="302361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8139A8F-A07A-40ED-843E-77B6C1960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90638" y="482171"/>
            <a:ext cx="7560115" cy="5149101"/>
            <a:chOff x="7463258" y="583365"/>
            <a:chExt cx="7560115" cy="518192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B76A8FD-6218-4D71-BF00-94BB53A62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2F3A470-0440-4799-BF8F-1B29934D8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5" descr="Icon&#10;&#10;Description automatically generated">
            <a:extLst>
              <a:ext uri="{FF2B5EF4-FFF2-40B4-BE49-F238E27FC236}">
                <a16:creationId xmlns:a16="http://schemas.microsoft.com/office/drawing/2014/main" id="{B63E7741-8CC4-07A1-23F1-E69EAC607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5515" r="32960"/>
          <a:stretch/>
        </p:blipFill>
        <p:spPr>
          <a:xfrm>
            <a:off x="4631115" y="1116345"/>
            <a:ext cx="3059596" cy="3866172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5D17EA5A-7857-A0AF-58AA-B779E2721C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189" r="30296"/>
          <a:stretch/>
        </p:blipFill>
        <p:spPr>
          <a:xfrm>
            <a:off x="7849810" y="1116345"/>
            <a:ext cx="3059596" cy="38661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079AB70-86CA-4BFC-9505-60CD7D172F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C0DB027-013B-48E2-B164-DD510158E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2504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5519105-9B04-4233-15DE-8FEA4A3453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5092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FCA6B-9DF8-EBC5-CBF0-251622CA4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Cykliczna</a:t>
            </a:r>
            <a:r>
              <a:rPr lang="en-US" dirty="0"/>
              <a:t> </a:t>
            </a:r>
            <a:r>
              <a:rPr lang="en-US" dirty="0" err="1"/>
              <a:t>zmiana</a:t>
            </a:r>
            <a:r>
              <a:rPr lang="en-US" dirty="0"/>
              <a:t> </a:t>
            </a:r>
            <a:r>
              <a:rPr lang="en-US" dirty="0" err="1"/>
              <a:t>władzy</a:t>
            </a:r>
            <a:r>
              <a:rPr lang="en-US" dirty="0"/>
              <a:t> </a:t>
            </a:r>
            <a:r>
              <a:rPr lang="en-US" dirty="0" err="1"/>
              <a:t>jako</a:t>
            </a:r>
            <a:r>
              <a:rPr lang="en-US" dirty="0"/>
              <a:t> </a:t>
            </a:r>
            <a:r>
              <a:rPr lang="en-US" dirty="0" err="1"/>
              <a:t>gwarant</a:t>
            </a:r>
            <a:r>
              <a:rPr lang="en-US" dirty="0"/>
              <a:t> </a:t>
            </a:r>
            <a:r>
              <a:rPr lang="en-US" dirty="0" err="1"/>
              <a:t>rozwoju</a:t>
            </a:r>
            <a:r>
              <a:rPr lang="en-US" dirty="0"/>
              <a:t> </a:t>
            </a:r>
            <a:r>
              <a:rPr lang="en-US" dirty="0" err="1"/>
              <a:t>państwa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3CE01-BA59-3985-A638-314BCE1A5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 err="1"/>
              <a:t>Świeże</a:t>
            </a:r>
            <a:r>
              <a:rPr lang="en-US" dirty="0"/>
              <a:t> </a:t>
            </a:r>
            <a:r>
              <a:rPr lang="en-US" dirty="0" err="1"/>
              <a:t>pomysły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rozwój</a:t>
            </a:r>
            <a:r>
              <a:rPr lang="en-US" dirty="0"/>
              <a:t> </a:t>
            </a:r>
            <a:r>
              <a:rPr lang="en-US" dirty="0" err="1"/>
              <a:t>kraju</a:t>
            </a:r>
            <a:endParaRPr lang="en-US" dirty="0"/>
          </a:p>
          <a:p>
            <a:r>
              <a:rPr lang="en-US" dirty="0" err="1"/>
              <a:t>Zapobieganie</a:t>
            </a:r>
            <a:r>
              <a:rPr lang="en-US" dirty="0"/>
              <a:t> "</a:t>
            </a:r>
            <a:r>
              <a:rPr lang="en-US" dirty="0" err="1"/>
              <a:t>skostnieniu</a:t>
            </a:r>
            <a:r>
              <a:rPr lang="en-US" dirty="0"/>
              <a:t>" </a:t>
            </a:r>
            <a:r>
              <a:rPr lang="en-US" dirty="0" err="1"/>
              <a:t>władzy</a:t>
            </a:r>
          </a:p>
          <a:p>
            <a:r>
              <a:rPr lang="en-US" dirty="0" err="1"/>
              <a:t>Realny</a:t>
            </a:r>
            <a:r>
              <a:rPr lang="en-US" dirty="0"/>
              <a:t> </a:t>
            </a:r>
            <a:r>
              <a:rPr lang="en-US" dirty="0" err="1"/>
              <a:t>wpływ</a:t>
            </a:r>
            <a:r>
              <a:rPr lang="en-US" dirty="0"/>
              <a:t> </a:t>
            </a:r>
            <a:r>
              <a:rPr lang="en-US" dirty="0" err="1"/>
              <a:t>ludności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kierunek</a:t>
            </a:r>
            <a:r>
              <a:rPr lang="en-US" dirty="0"/>
              <a:t> </a:t>
            </a:r>
            <a:r>
              <a:rPr lang="en-US" dirty="0" err="1"/>
              <a:t>polityki</a:t>
            </a:r>
            <a:r>
              <a:rPr lang="en-US" dirty="0"/>
              <a:t> </a:t>
            </a:r>
            <a:r>
              <a:rPr lang="en-US" dirty="0" err="1"/>
              <a:t>państwa</a:t>
            </a:r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959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Galeri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TF10001119</Template>
  <Application>Microsoft Office PowerPoint</Application>
  <PresentationFormat>Widescreen</PresentationFormat>
  <Slides>11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Galeria</vt:lpstr>
      <vt:lpstr>Formy Demokracji</vt:lpstr>
      <vt:lpstr>Rodzaje demokracji</vt:lpstr>
      <vt:lpstr>DemokracjA POŚREDNIA</vt:lpstr>
      <vt:lpstr>Demokracja bezpośrednia</vt:lpstr>
      <vt:lpstr>Trójpodział władzy</vt:lpstr>
      <vt:lpstr>Demokracja prezydencka</vt:lpstr>
      <vt:lpstr>Parlamentarny system władzy</vt:lpstr>
      <vt:lpstr>Wybory - kwintesencja demokracji</vt:lpstr>
      <vt:lpstr>Cykliczna zmiana władzy jako gwarant rozwoju państwa</vt:lpstr>
      <vt:lpstr>Zasady poprawnych wyborów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180</cp:revision>
  <dcterms:created xsi:type="dcterms:W3CDTF">2023-04-02T14:54:12Z</dcterms:created>
  <dcterms:modified xsi:type="dcterms:W3CDTF">2023-05-25T20:11:51Z</dcterms:modified>
</cp:coreProperties>
</file>